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1"/>
  </p:notesMasterIdLst>
  <p:handoutMasterIdLst>
    <p:handoutMasterId r:id="rId42"/>
  </p:handoutMasterIdLst>
  <p:sldIdLst>
    <p:sldId id="256" r:id="rId3"/>
    <p:sldId id="262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85" r:id="rId12"/>
    <p:sldId id="273" r:id="rId13"/>
    <p:sldId id="287" r:id="rId14"/>
    <p:sldId id="286" r:id="rId15"/>
    <p:sldId id="302" r:id="rId16"/>
    <p:sldId id="274" r:id="rId17"/>
    <p:sldId id="288" r:id="rId18"/>
    <p:sldId id="275" r:id="rId19"/>
    <p:sldId id="289" r:id="rId20"/>
    <p:sldId id="276" r:id="rId21"/>
    <p:sldId id="278" r:id="rId22"/>
    <p:sldId id="291" r:id="rId23"/>
    <p:sldId id="280" r:id="rId24"/>
    <p:sldId id="292" r:id="rId25"/>
    <p:sldId id="281" r:id="rId26"/>
    <p:sldId id="293" r:id="rId27"/>
    <p:sldId id="282" r:id="rId28"/>
    <p:sldId id="279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284" r:id="rId38"/>
    <p:sldId id="283" r:id="rId39"/>
    <p:sldId id="277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Bem-vindo" id="{AE9077E0-62BF-4E98-8242-A51F440E236D}">
          <p14:sldIdLst>
            <p14:sldId id="256"/>
          </p14:sldIdLst>
        </p14:section>
        <p14:section name="Design, Impress, Work Together" id="{B0DA41A7-3B8E-46BF-9093-82E7AC3E0AAC}">
          <p14:sldIdLst>
            <p14:sldId id="262"/>
            <p14:sldId id="265"/>
            <p14:sldId id="266"/>
            <p14:sldId id="267"/>
            <p14:sldId id="269"/>
            <p14:sldId id="270"/>
            <p14:sldId id="271"/>
            <p14:sldId id="272"/>
            <p14:sldId id="285"/>
            <p14:sldId id="273"/>
            <p14:sldId id="287"/>
            <p14:sldId id="286"/>
            <p14:sldId id="302"/>
            <p14:sldId id="274"/>
            <p14:sldId id="288"/>
            <p14:sldId id="275"/>
            <p14:sldId id="289"/>
            <p14:sldId id="276"/>
            <p14:sldId id="278"/>
            <p14:sldId id="291"/>
            <p14:sldId id="280"/>
            <p14:sldId id="292"/>
            <p14:sldId id="281"/>
            <p14:sldId id="293"/>
            <p14:sldId id="282"/>
            <p14:sldId id="279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284"/>
            <p14:sldId id="283"/>
            <p14:sldId id="277"/>
          </p14:sldIdLst>
        </p14:section>
        <p14:section name="Saiba mais" id="{CE8F9448-6902-4504-B828-1A172DA87D8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7E91A-3FC6-42CB-B9B9-A72F6221805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2CA001-8D67-4E15-A1D6-C06487E6CB73}">
      <dgm:prSet phldrT="[Texto]"/>
      <dgm:spPr/>
      <dgm:t>
        <a:bodyPr/>
        <a:lstStyle/>
        <a:p>
          <a:r>
            <a:rPr lang="pt-BR" dirty="0" smtClean="0"/>
            <a:t>Abertura/Fechamento da OS</a:t>
          </a:r>
          <a:endParaRPr lang="pt-BR" dirty="0"/>
        </a:p>
      </dgm:t>
    </dgm:pt>
    <dgm:pt modelId="{E56847ED-6E5F-4E39-AB28-C6F585E6220B}" type="parTrans" cxnId="{DD60BCFD-7406-413F-8254-D1C68EAABEAC}">
      <dgm:prSet/>
      <dgm:spPr/>
      <dgm:t>
        <a:bodyPr/>
        <a:lstStyle/>
        <a:p>
          <a:endParaRPr lang="pt-BR"/>
        </a:p>
      </dgm:t>
    </dgm:pt>
    <dgm:pt modelId="{CC177B1D-D05D-453B-BB6F-38384FFEC7E0}" type="sibTrans" cxnId="{DD60BCFD-7406-413F-8254-D1C68EAABEAC}">
      <dgm:prSet/>
      <dgm:spPr/>
      <dgm:t>
        <a:bodyPr/>
        <a:lstStyle/>
        <a:p>
          <a:endParaRPr lang="pt-BR"/>
        </a:p>
      </dgm:t>
    </dgm:pt>
    <dgm:pt modelId="{45210340-04AA-4EB2-AC85-1435604067B4}">
      <dgm:prSet phldrT="[Texto]"/>
      <dgm:spPr/>
      <dgm:t>
        <a:bodyPr/>
        <a:lstStyle/>
        <a:p>
          <a:r>
            <a:rPr lang="pt-BR" dirty="0" smtClean="0"/>
            <a:t>Apresentação/Revisão Técnica do Módulo (</a:t>
          </a:r>
          <a:r>
            <a:rPr lang="pt-BR" dirty="0" err="1" smtClean="0"/>
            <a:t>SigSoftware</a:t>
          </a:r>
          <a:r>
            <a:rPr lang="pt-BR" dirty="0" smtClean="0"/>
            <a:t>)</a:t>
          </a:r>
          <a:endParaRPr lang="pt-BR" dirty="0"/>
        </a:p>
      </dgm:t>
    </dgm:pt>
    <dgm:pt modelId="{DF06981D-70E9-4977-99DD-3AB0CEE5D5AA}" type="parTrans" cxnId="{DC28D741-2AF8-4BEA-AF4E-F614A73CAB13}">
      <dgm:prSet/>
      <dgm:spPr/>
      <dgm:t>
        <a:bodyPr/>
        <a:lstStyle/>
        <a:p>
          <a:endParaRPr lang="pt-BR"/>
        </a:p>
      </dgm:t>
    </dgm:pt>
    <dgm:pt modelId="{F106613E-57C9-472E-9A7C-ADCE2E620718}" type="sibTrans" cxnId="{DC28D741-2AF8-4BEA-AF4E-F614A73CAB13}">
      <dgm:prSet/>
      <dgm:spPr/>
      <dgm:t>
        <a:bodyPr/>
        <a:lstStyle/>
        <a:p>
          <a:endParaRPr lang="pt-BR"/>
        </a:p>
      </dgm:t>
    </dgm:pt>
    <dgm:pt modelId="{FC58EBFF-0F7A-4830-A267-A5E0C280F834}">
      <dgm:prSet phldrT="[Texto]"/>
      <dgm:spPr/>
      <dgm:t>
        <a:bodyPr/>
        <a:lstStyle/>
        <a:p>
          <a:r>
            <a:rPr lang="pt-BR" dirty="0" smtClean="0"/>
            <a:t>Levantamento das Informações do Domínio (UFPI)</a:t>
          </a:r>
          <a:endParaRPr lang="pt-BR" dirty="0"/>
        </a:p>
      </dgm:t>
    </dgm:pt>
    <dgm:pt modelId="{49217881-6B14-4694-8133-5E710C7CEBEF}" type="parTrans" cxnId="{14A4F2D7-9523-497A-97F7-844A47918FE0}">
      <dgm:prSet/>
      <dgm:spPr/>
      <dgm:t>
        <a:bodyPr/>
        <a:lstStyle/>
        <a:p>
          <a:endParaRPr lang="pt-BR"/>
        </a:p>
      </dgm:t>
    </dgm:pt>
    <dgm:pt modelId="{3BA2BF39-87B2-4B46-A278-DE8D202A9EF1}" type="sibTrans" cxnId="{14A4F2D7-9523-497A-97F7-844A47918FE0}">
      <dgm:prSet/>
      <dgm:spPr/>
      <dgm:t>
        <a:bodyPr/>
        <a:lstStyle/>
        <a:p>
          <a:endParaRPr lang="pt-BR"/>
        </a:p>
      </dgm:t>
    </dgm:pt>
    <dgm:pt modelId="{13671756-07A7-4F76-8ABF-108024ADFD2D}">
      <dgm:prSet phldrT="[Texto]"/>
      <dgm:spPr/>
      <dgm:t>
        <a:bodyPr/>
        <a:lstStyle/>
        <a:p>
          <a:r>
            <a:rPr lang="pt-BR" dirty="0" smtClean="0"/>
            <a:t>Ambiente de Homologação (</a:t>
          </a:r>
          <a:r>
            <a:rPr lang="pt-BR" dirty="0" err="1" smtClean="0"/>
            <a:t>SigSoftware</a:t>
          </a:r>
          <a:r>
            <a:rPr lang="pt-BR" dirty="0" smtClean="0"/>
            <a:t>)</a:t>
          </a:r>
          <a:endParaRPr lang="pt-BR" dirty="0"/>
        </a:p>
      </dgm:t>
    </dgm:pt>
    <dgm:pt modelId="{DD84172D-28C2-479C-A785-6452D1055E10}" type="parTrans" cxnId="{EA14C5BA-059C-4E03-A09A-2568294AA95B}">
      <dgm:prSet/>
      <dgm:spPr/>
      <dgm:t>
        <a:bodyPr/>
        <a:lstStyle/>
        <a:p>
          <a:endParaRPr lang="pt-BR"/>
        </a:p>
      </dgm:t>
    </dgm:pt>
    <dgm:pt modelId="{4E109785-0F84-41BB-8447-2A19778E3864}" type="sibTrans" cxnId="{EA14C5BA-059C-4E03-A09A-2568294AA95B}">
      <dgm:prSet/>
      <dgm:spPr/>
      <dgm:t>
        <a:bodyPr/>
        <a:lstStyle/>
        <a:p>
          <a:endParaRPr lang="pt-BR"/>
        </a:p>
      </dgm:t>
    </dgm:pt>
    <dgm:pt modelId="{EE38DB3F-A185-4312-B6FB-AB043F63910F}">
      <dgm:prSet phldrT="[Texto]"/>
      <dgm:spPr/>
      <dgm:t>
        <a:bodyPr/>
        <a:lstStyle/>
        <a:p>
          <a:r>
            <a:rPr lang="pt-BR" dirty="0" smtClean="0"/>
            <a:t>Ajustes (UFPI)</a:t>
          </a:r>
          <a:endParaRPr lang="pt-BR" dirty="0"/>
        </a:p>
      </dgm:t>
    </dgm:pt>
    <dgm:pt modelId="{58245700-38B9-4148-9CC6-060F375F1935}" type="parTrans" cxnId="{9D293467-2126-4371-889A-738C6C9373E1}">
      <dgm:prSet/>
      <dgm:spPr/>
      <dgm:t>
        <a:bodyPr/>
        <a:lstStyle/>
        <a:p>
          <a:endParaRPr lang="pt-BR"/>
        </a:p>
      </dgm:t>
    </dgm:pt>
    <dgm:pt modelId="{790290E4-9B36-43C1-AE8E-80D74465ADBA}" type="sibTrans" cxnId="{9D293467-2126-4371-889A-738C6C9373E1}">
      <dgm:prSet/>
      <dgm:spPr/>
      <dgm:t>
        <a:bodyPr/>
        <a:lstStyle/>
        <a:p>
          <a:endParaRPr lang="pt-BR"/>
        </a:p>
      </dgm:t>
    </dgm:pt>
    <dgm:pt modelId="{789BB9EA-0154-4E49-AA46-1F010DE16B65}">
      <dgm:prSet phldrT="[Texto]"/>
      <dgm:spPr/>
      <dgm:t>
        <a:bodyPr/>
        <a:lstStyle/>
        <a:p>
          <a:r>
            <a:rPr lang="pt-BR" dirty="0" smtClean="0"/>
            <a:t>Estudo do Domínio (UFPI)</a:t>
          </a:r>
          <a:endParaRPr lang="pt-BR" dirty="0"/>
        </a:p>
      </dgm:t>
    </dgm:pt>
    <dgm:pt modelId="{69FABF74-2739-48A2-8F94-3291FA3B6E67}" type="parTrans" cxnId="{D29377C6-6170-4B37-B0A3-079780DE8DA5}">
      <dgm:prSet/>
      <dgm:spPr/>
      <dgm:t>
        <a:bodyPr/>
        <a:lstStyle/>
        <a:p>
          <a:endParaRPr lang="pt-BR"/>
        </a:p>
      </dgm:t>
    </dgm:pt>
    <dgm:pt modelId="{746B8D0D-FF76-4283-AB66-8745598269A3}" type="sibTrans" cxnId="{D29377C6-6170-4B37-B0A3-079780DE8DA5}">
      <dgm:prSet/>
      <dgm:spPr/>
      <dgm:t>
        <a:bodyPr/>
        <a:lstStyle/>
        <a:p>
          <a:endParaRPr lang="pt-BR"/>
        </a:p>
      </dgm:t>
    </dgm:pt>
    <dgm:pt modelId="{584B5351-1739-4C8F-A424-5B16326D73ED}">
      <dgm:prSet phldrT="[Texto]"/>
      <dgm:spPr/>
      <dgm:t>
        <a:bodyPr/>
        <a:lstStyle/>
        <a:p>
          <a:r>
            <a:rPr lang="pt-BR" dirty="0" smtClean="0"/>
            <a:t>Apresentação ao Cliente (UFPI)</a:t>
          </a:r>
          <a:endParaRPr lang="pt-BR" dirty="0"/>
        </a:p>
      </dgm:t>
    </dgm:pt>
    <dgm:pt modelId="{A7D56C96-B6D1-4EFB-8BF2-077028025044}" type="parTrans" cxnId="{62F6D3E5-833A-4A3B-A11A-9B88AAE9A9F0}">
      <dgm:prSet/>
      <dgm:spPr/>
      <dgm:t>
        <a:bodyPr/>
        <a:lstStyle/>
        <a:p>
          <a:endParaRPr lang="pt-BR"/>
        </a:p>
      </dgm:t>
    </dgm:pt>
    <dgm:pt modelId="{7A2EE373-A075-4922-9D6C-CF88235FB851}" type="sibTrans" cxnId="{62F6D3E5-833A-4A3B-A11A-9B88AAE9A9F0}">
      <dgm:prSet/>
      <dgm:spPr/>
      <dgm:t>
        <a:bodyPr/>
        <a:lstStyle/>
        <a:p>
          <a:endParaRPr lang="pt-BR"/>
        </a:p>
      </dgm:t>
    </dgm:pt>
    <dgm:pt modelId="{8181B809-1B45-4A16-BCB0-873A6A327733}" type="pres">
      <dgm:prSet presAssocID="{F207E91A-3FC6-42CB-B9B9-A72F622180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6FE736-722F-48A9-948F-007682304CD6}" type="pres">
      <dgm:prSet presAssocID="{1A2CA001-8D67-4E15-A1D6-C06487E6CB7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0354E-F5DF-46D1-837D-1AFC29847F9E}" type="pres">
      <dgm:prSet presAssocID="{1A2CA001-8D67-4E15-A1D6-C06487E6CB73}" presName="spNode" presStyleCnt="0"/>
      <dgm:spPr/>
    </dgm:pt>
    <dgm:pt modelId="{1656DF1B-25D9-477F-9A5C-B2E63F4EC1C5}" type="pres">
      <dgm:prSet presAssocID="{CC177B1D-D05D-453B-BB6F-38384FFEC7E0}" presName="sibTrans" presStyleLbl="sibTrans1D1" presStyleIdx="0" presStyleCnt="7"/>
      <dgm:spPr/>
      <dgm:t>
        <a:bodyPr/>
        <a:lstStyle/>
        <a:p>
          <a:endParaRPr lang="pt-BR"/>
        </a:p>
      </dgm:t>
    </dgm:pt>
    <dgm:pt modelId="{CCE9CC09-E887-4211-9F92-6F81903D0D39}" type="pres">
      <dgm:prSet presAssocID="{45210340-04AA-4EB2-AC85-1435604067B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1F327A-7520-4AD1-8377-02593E0B9431}" type="pres">
      <dgm:prSet presAssocID="{45210340-04AA-4EB2-AC85-1435604067B4}" presName="spNode" presStyleCnt="0"/>
      <dgm:spPr/>
    </dgm:pt>
    <dgm:pt modelId="{0AD347EA-B17A-4DDB-95F6-EEAFC542E488}" type="pres">
      <dgm:prSet presAssocID="{F106613E-57C9-472E-9A7C-ADCE2E620718}" presName="sibTrans" presStyleLbl="sibTrans1D1" presStyleIdx="1" presStyleCnt="7"/>
      <dgm:spPr/>
      <dgm:t>
        <a:bodyPr/>
        <a:lstStyle/>
        <a:p>
          <a:endParaRPr lang="pt-BR"/>
        </a:p>
      </dgm:t>
    </dgm:pt>
    <dgm:pt modelId="{E31973AC-C4DE-4893-995F-FA51F116939D}" type="pres">
      <dgm:prSet presAssocID="{789BB9EA-0154-4E49-AA46-1F010DE16B6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409CEB-E8A4-489D-B604-3252F6796D7F}" type="pres">
      <dgm:prSet presAssocID="{789BB9EA-0154-4E49-AA46-1F010DE16B65}" presName="spNode" presStyleCnt="0"/>
      <dgm:spPr/>
    </dgm:pt>
    <dgm:pt modelId="{68EB251B-6CFF-4C6E-B608-0904FCFDB03E}" type="pres">
      <dgm:prSet presAssocID="{746B8D0D-FF76-4283-AB66-8745598269A3}" presName="sibTrans" presStyleLbl="sibTrans1D1" presStyleIdx="2" presStyleCnt="7"/>
      <dgm:spPr/>
      <dgm:t>
        <a:bodyPr/>
        <a:lstStyle/>
        <a:p>
          <a:endParaRPr lang="pt-BR"/>
        </a:p>
      </dgm:t>
    </dgm:pt>
    <dgm:pt modelId="{1BA1A44F-3384-4184-841A-69F495770996}" type="pres">
      <dgm:prSet presAssocID="{FC58EBFF-0F7A-4830-A267-A5E0C280F83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20DBE8-1F8B-48B2-83E5-A4A096CE9591}" type="pres">
      <dgm:prSet presAssocID="{FC58EBFF-0F7A-4830-A267-A5E0C280F834}" presName="spNode" presStyleCnt="0"/>
      <dgm:spPr/>
    </dgm:pt>
    <dgm:pt modelId="{0C26B6B7-5ED5-4029-95AA-9905AAC30784}" type="pres">
      <dgm:prSet presAssocID="{3BA2BF39-87B2-4B46-A278-DE8D202A9EF1}" presName="sibTrans" presStyleLbl="sibTrans1D1" presStyleIdx="3" presStyleCnt="7"/>
      <dgm:spPr/>
      <dgm:t>
        <a:bodyPr/>
        <a:lstStyle/>
        <a:p>
          <a:endParaRPr lang="pt-BR"/>
        </a:p>
      </dgm:t>
    </dgm:pt>
    <dgm:pt modelId="{3DD3050B-6716-485A-8DB0-8873B2F24A15}" type="pres">
      <dgm:prSet presAssocID="{13671756-07A7-4F76-8ABF-108024ADFD2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24AB76-72ED-4560-90AC-FA3691C869AB}" type="pres">
      <dgm:prSet presAssocID="{13671756-07A7-4F76-8ABF-108024ADFD2D}" presName="spNode" presStyleCnt="0"/>
      <dgm:spPr/>
    </dgm:pt>
    <dgm:pt modelId="{6BED71CB-40CF-49F6-8D40-6686D1BA6B07}" type="pres">
      <dgm:prSet presAssocID="{4E109785-0F84-41BB-8447-2A19778E3864}" presName="sibTrans" presStyleLbl="sibTrans1D1" presStyleIdx="4" presStyleCnt="7"/>
      <dgm:spPr/>
      <dgm:t>
        <a:bodyPr/>
        <a:lstStyle/>
        <a:p>
          <a:endParaRPr lang="pt-BR"/>
        </a:p>
      </dgm:t>
    </dgm:pt>
    <dgm:pt modelId="{4C3F0E3F-E1C5-459C-8FC0-2A6F2BB6232A}" type="pres">
      <dgm:prSet presAssocID="{584B5351-1739-4C8F-A424-5B16326D73E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5F2747-346E-4755-AB68-A2CB6CACED36}" type="pres">
      <dgm:prSet presAssocID="{584B5351-1739-4C8F-A424-5B16326D73ED}" presName="spNode" presStyleCnt="0"/>
      <dgm:spPr/>
    </dgm:pt>
    <dgm:pt modelId="{11DECBA4-3248-48D3-BCC8-7E1CCBF99E24}" type="pres">
      <dgm:prSet presAssocID="{7A2EE373-A075-4922-9D6C-CF88235FB851}" presName="sibTrans" presStyleLbl="sibTrans1D1" presStyleIdx="5" presStyleCnt="7"/>
      <dgm:spPr/>
      <dgm:t>
        <a:bodyPr/>
        <a:lstStyle/>
        <a:p>
          <a:endParaRPr lang="pt-BR"/>
        </a:p>
      </dgm:t>
    </dgm:pt>
    <dgm:pt modelId="{E934C100-9C30-4109-99B2-A2BD6F136730}" type="pres">
      <dgm:prSet presAssocID="{EE38DB3F-A185-4312-B6FB-AB043F63910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FC6801-938F-466E-81B7-EC24FCCFD8E7}" type="pres">
      <dgm:prSet presAssocID="{EE38DB3F-A185-4312-B6FB-AB043F63910F}" presName="spNode" presStyleCnt="0"/>
      <dgm:spPr/>
    </dgm:pt>
    <dgm:pt modelId="{A79402CA-563A-45B7-A4E3-0E7128931AE5}" type="pres">
      <dgm:prSet presAssocID="{790290E4-9B36-43C1-AE8E-80D74465ADBA}" presName="sibTrans" presStyleLbl="sibTrans1D1" presStyleIdx="6" presStyleCnt="7"/>
      <dgm:spPr/>
      <dgm:t>
        <a:bodyPr/>
        <a:lstStyle/>
        <a:p>
          <a:endParaRPr lang="pt-BR"/>
        </a:p>
      </dgm:t>
    </dgm:pt>
  </dgm:ptLst>
  <dgm:cxnLst>
    <dgm:cxn modelId="{123CD31C-17C7-4429-B1EB-301045E8D55F}" type="presOf" srcId="{746B8D0D-FF76-4283-AB66-8745598269A3}" destId="{68EB251B-6CFF-4C6E-B608-0904FCFDB03E}" srcOrd="0" destOrd="0" presId="urn:microsoft.com/office/officeart/2005/8/layout/cycle5"/>
    <dgm:cxn modelId="{AFB19B0A-3D98-454C-BC7E-6C2EF0A94B3B}" type="presOf" srcId="{7A2EE373-A075-4922-9D6C-CF88235FB851}" destId="{11DECBA4-3248-48D3-BCC8-7E1CCBF99E24}" srcOrd="0" destOrd="0" presId="urn:microsoft.com/office/officeart/2005/8/layout/cycle5"/>
    <dgm:cxn modelId="{CC61F06F-78ED-4ADA-B08C-A67149493E54}" type="presOf" srcId="{FC58EBFF-0F7A-4830-A267-A5E0C280F834}" destId="{1BA1A44F-3384-4184-841A-69F495770996}" srcOrd="0" destOrd="0" presId="urn:microsoft.com/office/officeart/2005/8/layout/cycle5"/>
    <dgm:cxn modelId="{928B16D2-55A9-4DE8-94AD-F476BAA6F15A}" type="presOf" srcId="{789BB9EA-0154-4E49-AA46-1F010DE16B65}" destId="{E31973AC-C4DE-4893-995F-FA51F116939D}" srcOrd="0" destOrd="0" presId="urn:microsoft.com/office/officeart/2005/8/layout/cycle5"/>
    <dgm:cxn modelId="{ED1807E7-D95A-4A31-94E2-0C50FC029675}" type="presOf" srcId="{CC177B1D-D05D-453B-BB6F-38384FFEC7E0}" destId="{1656DF1B-25D9-477F-9A5C-B2E63F4EC1C5}" srcOrd="0" destOrd="0" presId="urn:microsoft.com/office/officeart/2005/8/layout/cycle5"/>
    <dgm:cxn modelId="{DC28D741-2AF8-4BEA-AF4E-F614A73CAB13}" srcId="{F207E91A-3FC6-42CB-B9B9-A72F6221805B}" destId="{45210340-04AA-4EB2-AC85-1435604067B4}" srcOrd="1" destOrd="0" parTransId="{DF06981D-70E9-4977-99DD-3AB0CEE5D5AA}" sibTransId="{F106613E-57C9-472E-9A7C-ADCE2E620718}"/>
    <dgm:cxn modelId="{9D293467-2126-4371-889A-738C6C9373E1}" srcId="{F207E91A-3FC6-42CB-B9B9-A72F6221805B}" destId="{EE38DB3F-A185-4312-B6FB-AB043F63910F}" srcOrd="6" destOrd="0" parTransId="{58245700-38B9-4148-9CC6-060F375F1935}" sibTransId="{790290E4-9B36-43C1-AE8E-80D74465ADBA}"/>
    <dgm:cxn modelId="{62F6D3E5-833A-4A3B-A11A-9B88AAE9A9F0}" srcId="{F207E91A-3FC6-42CB-B9B9-A72F6221805B}" destId="{584B5351-1739-4C8F-A424-5B16326D73ED}" srcOrd="5" destOrd="0" parTransId="{A7D56C96-B6D1-4EFB-8BF2-077028025044}" sibTransId="{7A2EE373-A075-4922-9D6C-CF88235FB851}"/>
    <dgm:cxn modelId="{07110D48-7341-4857-9A82-437CAFA6D7A2}" type="presOf" srcId="{584B5351-1739-4C8F-A424-5B16326D73ED}" destId="{4C3F0E3F-E1C5-459C-8FC0-2A6F2BB6232A}" srcOrd="0" destOrd="0" presId="urn:microsoft.com/office/officeart/2005/8/layout/cycle5"/>
    <dgm:cxn modelId="{923138A9-1F91-48F8-97AD-AC31F5E99B39}" type="presOf" srcId="{790290E4-9B36-43C1-AE8E-80D74465ADBA}" destId="{A79402CA-563A-45B7-A4E3-0E7128931AE5}" srcOrd="0" destOrd="0" presId="urn:microsoft.com/office/officeart/2005/8/layout/cycle5"/>
    <dgm:cxn modelId="{D29377C6-6170-4B37-B0A3-079780DE8DA5}" srcId="{F207E91A-3FC6-42CB-B9B9-A72F6221805B}" destId="{789BB9EA-0154-4E49-AA46-1F010DE16B65}" srcOrd="2" destOrd="0" parTransId="{69FABF74-2739-48A2-8F94-3291FA3B6E67}" sibTransId="{746B8D0D-FF76-4283-AB66-8745598269A3}"/>
    <dgm:cxn modelId="{EA14C5BA-059C-4E03-A09A-2568294AA95B}" srcId="{F207E91A-3FC6-42CB-B9B9-A72F6221805B}" destId="{13671756-07A7-4F76-8ABF-108024ADFD2D}" srcOrd="4" destOrd="0" parTransId="{DD84172D-28C2-479C-A785-6452D1055E10}" sibTransId="{4E109785-0F84-41BB-8447-2A19778E3864}"/>
    <dgm:cxn modelId="{F693139A-1081-4F6F-9678-0CE466E9741B}" type="presOf" srcId="{F207E91A-3FC6-42CB-B9B9-A72F6221805B}" destId="{8181B809-1B45-4A16-BCB0-873A6A327733}" srcOrd="0" destOrd="0" presId="urn:microsoft.com/office/officeart/2005/8/layout/cycle5"/>
    <dgm:cxn modelId="{2669C29B-4C26-4C96-AF38-5B1F934AB76C}" type="presOf" srcId="{4E109785-0F84-41BB-8447-2A19778E3864}" destId="{6BED71CB-40CF-49F6-8D40-6686D1BA6B07}" srcOrd="0" destOrd="0" presId="urn:microsoft.com/office/officeart/2005/8/layout/cycle5"/>
    <dgm:cxn modelId="{40BD7476-2FD3-4333-B071-759CD578CBEE}" type="presOf" srcId="{13671756-07A7-4F76-8ABF-108024ADFD2D}" destId="{3DD3050B-6716-485A-8DB0-8873B2F24A15}" srcOrd="0" destOrd="0" presId="urn:microsoft.com/office/officeart/2005/8/layout/cycle5"/>
    <dgm:cxn modelId="{6FC9A514-28A9-4E6B-B71A-AC2EF92DE58F}" type="presOf" srcId="{1A2CA001-8D67-4E15-A1D6-C06487E6CB73}" destId="{606FE736-722F-48A9-948F-007682304CD6}" srcOrd="0" destOrd="0" presId="urn:microsoft.com/office/officeart/2005/8/layout/cycle5"/>
    <dgm:cxn modelId="{B1C7B389-7FF2-4A7D-83DF-90D0AD51639A}" type="presOf" srcId="{45210340-04AA-4EB2-AC85-1435604067B4}" destId="{CCE9CC09-E887-4211-9F92-6F81903D0D39}" srcOrd="0" destOrd="0" presId="urn:microsoft.com/office/officeart/2005/8/layout/cycle5"/>
    <dgm:cxn modelId="{A4A98442-1A2F-4D41-98C8-C094F8E50FB8}" type="presOf" srcId="{EE38DB3F-A185-4312-B6FB-AB043F63910F}" destId="{E934C100-9C30-4109-99B2-A2BD6F136730}" srcOrd="0" destOrd="0" presId="urn:microsoft.com/office/officeart/2005/8/layout/cycle5"/>
    <dgm:cxn modelId="{14A4F2D7-9523-497A-97F7-844A47918FE0}" srcId="{F207E91A-3FC6-42CB-B9B9-A72F6221805B}" destId="{FC58EBFF-0F7A-4830-A267-A5E0C280F834}" srcOrd="3" destOrd="0" parTransId="{49217881-6B14-4694-8133-5E710C7CEBEF}" sibTransId="{3BA2BF39-87B2-4B46-A278-DE8D202A9EF1}"/>
    <dgm:cxn modelId="{F5BD86B9-F967-4DFD-9EFB-914C5EEE02EC}" type="presOf" srcId="{3BA2BF39-87B2-4B46-A278-DE8D202A9EF1}" destId="{0C26B6B7-5ED5-4029-95AA-9905AAC30784}" srcOrd="0" destOrd="0" presId="urn:microsoft.com/office/officeart/2005/8/layout/cycle5"/>
    <dgm:cxn modelId="{DD60BCFD-7406-413F-8254-D1C68EAABEAC}" srcId="{F207E91A-3FC6-42CB-B9B9-A72F6221805B}" destId="{1A2CA001-8D67-4E15-A1D6-C06487E6CB73}" srcOrd="0" destOrd="0" parTransId="{E56847ED-6E5F-4E39-AB28-C6F585E6220B}" sibTransId="{CC177B1D-D05D-453B-BB6F-38384FFEC7E0}"/>
    <dgm:cxn modelId="{7C0887E8-7672-47A3-B3A1-A8BB344E703C}" type="presOf" srcId="{F106613E-57C9-472E-9A7C-ADCE2E620718}" destId="{0AD347EA-B17A-4DDB-95F6-EEAFC542E488}" srcOrd="0" destOrd="0" presId="urn:microsoft.com/office/officeart/2005/8/layout/cycle5"/>
    <dgm:cxn modelId="{1CD07D7A-AD11-4DCC-A89E-1675E85FB085}" type="presParOf" srcId="{8181B809-1B45-4A16-BCB0-873A6A327733}" destId="{606FE736-722F-48A9-948F-007682304CD6}" srcOrd="0" destOrd="0" presId="urn:microsoft.com/office/officeart/2005/8/layout/cycle5"/>
    <dgm:cxn modelId="{3F4D913C-5C61-4EFE-86E9-5B3436CA3460}" type="presParOf" srcId="{8181B809-1B45-4A16-BCB0-873A6A327733}" destId="{C1D0354E-F5DF-46D1-837D-1AFC29847F9E}" srcOrd="1" destOrd="0" presId="urn:microsoft.com/office/officeart/2005/8/layout/cycle5"/>
    <dgm:cxn modelId="{FDA4AE8D-6D2C-4EA5-B946-66A6910BAEC1}" type="presParOf" srcId="{8181B809-1B45-4A16-BCB0-873A6A327733}" destId="{1656DF1B-25D9-477F-9A5C-B2E63F4EC1C5}" srcOrd="2" destOrd="0" presId="urn:microsoft.com/office/officeart/2005/8/layout/cycle5"/>
    <dgm:cxn modelId="{BBDC20DB-26E1-4A29-AE9C-78CDA7DB80E9}" type="presParOf" srcId="{8181B809-1B45-4A16-BCB0-873A6A327733}" destId="{CCE9CC09-E887-4211-9F92-6F81903D0D39}" srcOrd="3" destOrd="0" presId="urn:microsoft.com/office/officeart/2005/8/layout/cycle5"/>
    <dgm:cxn modelId="{0C753028-ED71-4623-9092-43EDC6F31325}" type="presParOf" srcId="{8181B809-1B45-4A16-BCB0-873A6A327733}" destId="{A31F327A-7520-4AD1-8377-02593E0B9431}" srcOrd="4" destOrd="0" presId="urn:microsoft.com/office/officeart/2005/8/layout/cycle5"/>
    <dgm:cxn modelId="{3E628817-463A-48FA-8091-659AE4D8DC5A}" type="presParOf" srcId="{8181B809-1B45-4A16-BCB0-873A6A327733}" destId="{0AD347EA-B17A-4DDB-95F6-EEAFC542E488}" srcOrd="5" destOrd="0" presId="urn:microsoft.com/office/officeart/2005/8/layout/cycle5"/>
    <dgm:cxn modelId="{B8CAE855-080D-41C0-BE54-1B636F17B468}" type="presParOf" srcId="{8181B809-1B45-4A16-BCB0-873A6A327733}" destId="{E31973AC-C4DE-4893-995F-FA51F116939D}" srcOrd="6" destOrd="0" presId="urn:microsoft.com/office/officeart/2005/8/layout/cycle5"/>
    <dgm:cxn modelId="{656ACF0D-4F72-409F-A2FA-E9405149F932}" type="presParOf" srcId="{8181B809-1B45-4A16-BCB0-873A6A327733}" destId="{E1409CEB-E8A4-489D-B604-3252F6796D7F}" srcOrd="7" destOrd="0" presId="urn:microsoft.com/office/officeart/2005/8/layout/cycle5"/>
    <dgm:cxn modelId="{E09E5915-A0CB-47FC-9A06-E7EF5F710E68}" type="presParOf" srcId="{8181B809-1B45-4A16-BCB0-873A6A327733}" destId="{68EB251B-6CFF-4C6E-B608-0904FCFDB03E}" srcOrd="8" destOrd="0" presId="urn:microsoft.com/office/officeart/2005/8/layout/cycle5"/>
    <dgm:cxn modelId="{7721A3D7-CAB8-44EE-8EF4-38FDE6B47AE6}" type="presParOf" srcId="{8181B809-1B45-4A16-BCB0-873A6A327733}" destId="{1BA1A44F-3384-4184-841A-69F495770996}" srcOrd="9" destOrd="0" presId="urn:microsoft.com/office/officeart/2005/8/layout/cycle5"/>
    <dgm:cxn modelId="{E562B5DC-D544-4CC9-AA44-0C7EDEA69743}" type="presParOf" srcId="{8181B809-1B45-4A16-BCB0-873A6A327733}" destId="{4E20DBE8-1F8B-48B2-83E5-A4A096CE9591}" srcOrd="10" destOrd="0" presId="urn:microsoft.com/office/officeart/2005/8/layout/cycle5"/>
    <dgm:cxn modelId="{1D0A32AC-D031-4BA4-A939-822DECAEC44E}" type="presParOf" srcId="{8181B809-1B45-4A16-BCB0-873A6A327733}" destId="{0C26B6B7-5ED5-4029-95AA-9905AAC30784}" srcOrd="11" destOrd="0" presId="urn:microsoft.com/office/officeart/2005/8/layout/cycle5"/>
    <dgm:cxn modelId="{E9FEEB33-C742-42C0-B5CB-3586E96924B2}" type="presParOf" srcId="{8181B809-1B45-4A16-BCB0-873A6A327733}" destId="{3DD3050B-6716-485A-8DB0-8873B2F24A15}" srcOrd="12" destOrd="0" presId="urn:microsoft.com/office/officeart/2005/8/layout/cycle5"/>
    <dgm:cxn modelId="{178029D0-AEDB-4EF2-96BB-D846CCAB47AB}" type="presParOf" srcId="{8181B809-1B45-4A16-BCB0-873A6A327733}" destId="{4024AB76-72ED-4560-90AC-FA3691C869AB}" srcOrd="13" destOrd="0" presId="urn:microsoft.com/office/officeart/2005/8/layout/cycle5"/>
    <dgm:cxn modelId="{990E9F10-32AE-4771-AFAE-39221AB4023D}" type="presParOf" srcId="{8181B809-1B45-4A16-BCB0-873A6A327733}" destId="{6BED71CB-40CF-49F6-8D40-6686D1BA6B07}" srcOrd="14" destOrd="0" presId="urn:microsoft.com/office/officeart/2005/8/layout/cycle5"/>
    <dgm:cxn modelId="{83B88C8D-FACF-46A2-B98E-28EC6E8EED95}" type="presParOf" srcId="{8181B809-1B45-4A16-BCB0-873A6A327733}" destId="{4C3F0E3F-E1C5-459C-8FC0-2A6F2BB6232A}" srcOrd="15" destOrd="0" presId="urn:microsoft.com/office/officeart/2005/8/layout/cycle5"/>
    <dgm:cxn modelId="{A0E244A1-A3FE-4B1E-8098-80B712029DCB}" type="presParOf" srcId="{8181B809-1B45-4A16-BCB0-873A6A327733}" destId="{3F5F2747-346E-4755-AB68-A2CB6CACED36}" srcOrd="16" destOrd="0" presId="urn:microsoft.com/office/officeart/2005/8/layout/cycle5"/>
    <dgm:cxn modelId="{81C4F994-E02F-4123-9C5D-163E743F7615}" type="presParOf" srcId="{8181B809-1B45-4A16-BCB0-873A6A327733}" destId="{11DECBA4-3248-48D3-BCC8-7E1CCBF99E24}" srcOrd="17" destOrd="0" presId="urn:microsoft.com/office/officeart/2005/8/layout/cycle5"/>
    <dgm:cxn modelId="{87E8EF80-479D-4903-B1D2-B2297A10D498}" type="presParOf" srcId="{8181B809-1B45-4A16-BCB0-873A6A327733}" destId="{E934C100-9C30-4109-99B2-A2BD6F136730}" srcOrd="18" destOrd="0" presId="urn:microsoft.com/office/officeart/2005/8/layout/cycle5"/>
    <dgm:cxn modelId="{7470BD49-8280-4484-AE90-271D79A9151B}" type="presParOf" srcId="{8181B809-1B45-4A16-BCB0-873A6A327733}" destId="{CAFC6801-938F-466E-81B7-EC24FCCFD8E7}" srcOrd="19" destOrd="0" presId="urn:microsoft.com/office/officeart/2005/8/layout/cycle5"/>
    <dgm:cxn modelId="{05C818A2-BC46-41E1-8C30-3566D2F3A0CC}" type="presParOf" srcId="{8181B809-1B45-4A16-BCB0-873A6A327733}" destId="{A79402CA-563A-45B7-A4E3-0E7128931AE5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D1BFE-E552-4A06-9AA5-5BEC97DB712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2D9FAA5-77E4-4D3A-952B-CEB71E8135FE}">
      <dgm:prSet phldrT="[Texto]" custT="1"/>
      <dgm:spPr/>
      <dgm:t>
        <a:bodyPr/>
        <a:lstStyle/>
        <a:p>
          <a:r>
            <a:rPr lang="pt-BR" sz="1200" dirty="0" smtClean="0"/>
            <a:t>Monitoramento</a:t>
          </a:r>
        </a:p>
        <a:p>
          <a:r>
            <a:rPr lang="pt-BR" sz="1000" dirty="0" smtClean="0"/>
            <a:t>- Checar as regras de negócio</a:t>
          </a:r>
        </a:p>
        <a:p>
          <a:r>
            <a:rPr lang="pt-BR" sz="1000" dirty="0" smtClean="0"/>
            <a:t>- Checar Chamados</a:t>
          </a:r>
        </a:p>
        <a:p>
          <a:r>
            <a:rPr lang="pt-BR" sz="1000" dirty="0" smtClean="0"/>
            <a:t>- Consultar Banco de Dados</a:t>
          </a:r>
        </a:p>
        <a:p>
          <a:r>
            <a:rPr lang="pt-BR" sz="1000" dirty="0" smtClean="0"/>
            <a:t>- Apoiar ponto focal do Módulo</a:t>
          </a:r>
        </a:p>
        <a:p>
          <a:r>
            <a:rPr lang="pt-BR" sz="1000" dirty="0" smtClean="0"/>
            <a:t>- Acompanhar eventos críticos do módulo </a:t>
          </a:r>
          <a:endParaRPr lang="pt-BR" sz="1000" dirty="0"/>
        </a:p>
      </dgm:t>
    </dgm:pt>
    <dgm:pt modelId="{6E9822E2-4174-4E86-B859-F70CF37E7D52}" type="parTrans" cxnId="{B9FEF065-1AFA-4320-B882-09279CF7F883}">
      <dgm:prSet/>
      <dgm:spPr/>
      <dgm:t>
        <a:bodyPr/>
        <a:lstStyle/>
        <a:p>
          <a:endParaRPr lang="pt-BR"/>
        </a:p>
      </dgm:t>
    </dgm:pt>
    <dgm:pt modelId="{3B01B546-8E3E-4AC4-B1D5-D7F796264FF5}" type="sibTrans" cxnId="{B9FEF065-1AFA-4320-B882-09279CF7F883}">
      <dgm:prSet/>
      <dgm:spPr/>
      <dgm:t>
        <a:bodyPr/>
        <a:lstStyle/>
        <a:p>
          <a:endParaRPr lang="pt-BR"/>
        </a:p>
      </dgm:t>
    </dgm:pt>
    <dgm:pt modelId="{E2D201C8-75AC-444C-859A-DD04094BC985}">
      <dgm:prSet phldrT="[Texto]" custT="1"/>
      <dgm:spPr/>
      <dgm:t>
        <a:bodyPr/>
        <a:lstStyle/>
        <a:p>
          <a:r>
            <a:rPr lang="pt-BR" sz="1200" dirty="0" smtClean="0"/>
            <a:t>Abertura de Tickets</a:t>
          </a:r>
        </a:p>
        <a:p>
          <a:r>
            <a:rPr lang="pt-BR" sz="1000" dirty="0" smtClean="0"/>
            <a:t>- Analisar chamados abertos (1º. Nível)</a:t>
          </a:r>
        </a:p>
        <a:p>
          <a:r>
            <a:rPr lang="pt-BR" sz="1000" dirty="0" smtClean="0"/>
            <a:t>- Suporte de 2º Nível (Ticket </a:t>
          </a:r>
          <a:r>
            <a:rPr lang="pt-BR" sz="1000" dirty="0" err="1" smtClean="0"/>
            <a:t>Redmine</a:t>
          </a:r>
          <a:r>
            <a:rPr lang="pt-BR" sz="1000" dirty="0" smtClean="0"/>
            <a:t>)</a:t>
          </a:r>
        </a:p>
        <a:p>
          <a:r>
            <a:rPr lang="pt-BR" sz="1000" dirty="0" smtClean="0"/>
            <a:t>- Suporte de 3º.  Nível (Ticket </a:t>
          </a:r>
          <a:r>
            <a:rPr lang="pt-BR" sz="1000" dirty="0" err="1" smtClean="0"/>
            <a:t>Kanban</a:t>
          </a:r>
          <a:r>
            <a:rPr lang="pt-BR" sz="1000" dirty="0" smtClean="0"/>
            <a:t>)</a:t>
          </a:r>
          <a:endParaRPr lang="pt-BR" sz="1000" dirty="0"/>
        </a:p>
      </dgm:t>
    </dgm:pt>
    <dgm:pt modelId="{EE03E581-E01B-4A94-A217-1B9FADD5BE49}" type="parTrans" cxnId="{57D303C4-80E7-42AC-BA85-1F88F6B7819D}">
      <dgm:prSet/>
      <dgm:spPr/>
      <dgm:t>
        <a:bodyPr/>
        <a:lstStyle/>
        <a:p>
          <a:endParaRPr lang="pt-BR"/>
        </a:p>
      </dgm:t>
    </dgm:pt>
    <dgm:pt modelId="{2AF81730-1B39-4832-B4B7-55128EE01A15}" type="sibTrans" cxnId="{57D303C4-80E7-42AC-BA85-1F88F6B7819D}">
      <dgm:prSet/>
      <dgm:spPr/>
      <dgm:t>
        <a:bodyPr/>
        <a:lstStyle/>
        <a:p>
          <a:endParaRPr lang="pt-BR"/>
        </a:p>
      </dgm:t>
    </dgm:pt>
    <dgm:pt modelId="{5F2C8E81-271D-4986-B323-1B73BE755553}">
      <dgm:prSet phldrT="[Texto]"/>
      <dgm:spPr/>
      <dgm:t>
        <a:bodyPr/>
        <a:lstStyle/>
        <a:p>
          <a:r>
            <a:rPr lang="pt-BR" dirty="0" smtClean="0"/>
            <a:t>Homologação</a:t>
          </a:r>
        </a:p>
        <a:p>
          <a:r>
            <a:rPr lang="pt-BR" dirty="0" smtClean="0"/>
            <a:t>- Validar os tickets resolvidos em ambiente de produção (Homologar Tickets </a:t>
          </a:r>
          <a:r>
            <a:rPr lang="pt-BR" dirty="0" err="1" smtClean="0"/>
            <a:t>Kanban</a:t>
          </a:r>
          <a:r>
            <a:rPr lang="pt-BR" dirty="0" smtClean="0"/>
            <a:t>)</a:t>
          </a:r>
          <a:endParaRPr lang="pt-BR" dirty="0"/>
        </a:p>
      </dgm:t>
    </dgm:pt>
    <dgm:pt modelId="{09986BA5-9A32-45BA-848F-6B7032F054A0}" type="parTrans" cxnId="{D764C8BD-2C4B-43C8-BFE1-4A86FB918AC7}">
      <dgm:prSet/>
      <dgm:spPr/>
      <dgm:t>
        <a:bodyPr/>
        <a:lstStyle/>
        <a:p>
          <a:endParaRPr lang="pt-BR"/>
        </a:p>
      </dgm:t>
    </dgm:pt>
    <dgm:pt modelId="{61EFC14A-255A-4D28-A8F8-448FF2A60C97}" type="sibTrans" cxnId="{D764C8BD-2C4B-43C8-BFE1-4A86FB918AC7}">
      <dgm:prSet/>
      <dgm:spPr/>
      <dgm:t>
        <a:bodyPr/>
        <a:lstStyle/>
        <a:p>
          <a:endParaRPr lang="pt-BR"/>
        </a:p>
      </dgm:t>
    </dgm:pt>
    <dgm:pt modelId="{87508F4A-0072-47FB-9CF8-1AA15EEB4279}">
      <dgm:prSet phldrT="[Texto]"/>
      <dgm:spPr/>
      <dgm:t>
        <a:bodyPr/>
        <a:lstStyle/>
        <a:p>
          <a:r>
            <a:rPr lang="pt-BR" dirty="0" smtClean="0"/>
            <a:t>Ajustes</a:t>
          </a:r>
        </a:p>
        <a:p>
          <a:r>
            <a:rPr lang="pt-BR" dirty="0" smtClean="0"/>
            <a:t>- Acompanhar junto ao ponto focal do módulo eventuais ajustes</a:t>
          </a:r>
        </a:p>
        <a:p>
          <a:r>
            <a:rPr lang="pt-BR" dirty="0" smtClean="0"/>
            <a:t>- Criação de novas funcionalidades</a:t>
          </a:r>
        </a:p>
        <a:p>
          <a:r>
            <a:rPr lang="pt-BR" dirty="0" smtClean="0"/>
            <a:t>- Abertura de Tickets</a:t>
          </a:r>
          <a:endParaRPr lang="pt-BR" dirty="0"/>
        </a:p>
      </dgm:t>
    </dgm:pt>
    <dgm:pt modelId="{9B424DA2-A98A-4492-AB7B-D1599C82D175}" type="parTrans" cxnId="{0E7EC361-212B-4EA0-88D4-E1C2FE0F7AAC}">
      <dgm:prSet/>
      <dgm:spPr/>
      <dgm:t>
        <a:bodyPr/>
        <a:lstStyle/>
        <a:p>
          <a:endParaRPr lang="pt-BR"/>
        </a:p>
      </dgm:t>
    </dgm:pt>
    <dgm:pt modelId="{95279307-2D17-4689-BC74-1802194D076D}" type="sibTrans" cxnId="{0E7EC361-212B-4EA0-88D4-E1C2FE0F7AAC}">
      <dgm:prSet/>
      <dgm:spPr/>
      <dgm:t>
        <a:bodyPr/>
        <a:lstStyle/>
        <a:p>
          <a:endParaRPr lang="pt-BR"/>
        </a:p>
      </dgm:t>
    </dgm:pt>
    <dgm:pt modelId="{DD74704B-0485-4F45-9AEF-B24217DD9AC7}" type="pres">
      <dgm:prSet presAssocID="{D30D1BFE-E552-4A06-9AA5-5BEC97DB7121}" presName="Name0" presStyleCnt="0">
        <dgm:presLayoutVars>
          <dgm:dir/>
          <dgm:resizeHandles val="exact"/>
        </dgm:presLayoutVars>
      </dgm:prSet>
      <dgm:spPr/>
    </dgm:pt>
    <dgm:pt modelId="{B27129A2-53F1-4AA5-8CEF-5605592128E6}" type="pres">
      <dgm:prSet presAssocID="{D30D1BFE-E552-4A06-9AA5-5BEC97DB7121}" presName="bkgdShp" presStyleLbl="alignAccFollowNode1" presStyleIdx="0" presStyleCnt="1" custLinFactNeighborX="96525" custLinFactNeighborY="30634"/>
      <dgm:spPr/>
    </dgm:pt>
    <dgm:pt modelId="{E1A23217-B148-4F56-81FA-A52635D7C6D8}" type="pres">
      <dgm:prSet presAssocID="{D30D1BFE-E552-4A06-9AA5-5BEC97DB7121}" presName="linComp" presStyleCnt="0"/>
      <dgm:spPr/>
    </dgm:pt>
    <dgm:pt modelId="{44DCA739-BD15-458F-BE7A-C2BBFD530C8F}" type="pres">
      <dgm:prSet presAssocID="{D2D9FAA5-77E4-4D3A-952B-CEB71E8135FE}" presName="compNode" presStyleCnt="0"/>
      <dgm:spPr/>
    </dgm:pt>
    <dgm:pt modelId="{0C12BDE2-4558-444D-B009-106590F80AE4}" type="pres">
      <dgm:prSet presAssocID="{D2D9FAA5-77E4-4D3A-952B-CEB71E8135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51744D-64FE-4FDE-AD42-8B5FC0D26658}" type="pres">
      <dgm:prSet presAssocID="{D2D9FAA5-77E4-4D3A-952B-CEB71E8135FE}" presName="invisiNode" presStyleLbl="node1" presStyleIdx="0" presStyleCnt="4"/>
      <dgm:spPr/>
    </dgm:pt>
    <dgm:pt modelId="{5887425A-FCE2-476B-B8B3-8E34C28D021A}" type="pres">
      <dgm:prSet presAssocID="{D2D9FAA5-77E4-4D3A-952B-CEB71E8135FE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CE24C8C6-D9B6-43ED-BE11-CD3091416072}" type="pres">
      <dgm:prSet presAssocID="{3B01B546-8E3E-4AC4-B1D5-D7F796264FF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D7838C0-A5E9-4B87-A08F-5175EA98D2A3}" type="pres">
      <dgm:prSet presAssocID="{E2D201C8-75AC-444C-859A-DD04094BC985}" presName="compNode" presStyleCnt="0"/>
      <dgm:spPr/>
    </dgm:pt>
    <dgm:pt modelId="{4A2A18BD-730C-463E-BEB4-8E83539C0F27}" type="pres">
      <dgm:prSet presAssocID="{E2D201C8-75AC-444C-859A-DD04094BC9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BF442A-1B19-4177-90FA-D839FB882E17}" type="pres">
      <dgm:prSet presAssocID="{E2D201C8-75AC-444C-859A-DD04094BC985}" presName="invisiNode" presStyleLbl="node1" presStyleIdx="1" presStyleCnt="4"/>
      <dgm:spPr/>
    </dgm:pt>
    <dgm:pt modelId="{223ACB9F-5CB6-42C7-9CCD-F55779062994}" type="pres">
      <dgm:prSet presAssocID="{E2D201C8-75AC-444C-859A-DD04094BC985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4000" r="-134000"/>
          </a:stretch>
        </a:blipFill>
      </dgm:spPr>
    </dgm:pt>
    <dgm:pt modelId="{736D1830-B926-48D2-969C-6B4F5338C6ED}" type="pres">
      <dgm:prSet presAssocID="{2AF81730-1B39-4832-B4B7-55128EE01A1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706555B6-46A1-4D90-8FBE-54B07B68D40C}" type="pres">
      <dgm:prSet presAssocID="{5F2C8E81-271D-4986-B323-1B73BE755553}" presName="compNode" presStyleCnt="0"/>
      <dgm:spPr/>
    </dgm:pt>
    <dgm:pt modelId="{12C32398-9A9D-43FC-85CA-68991DFE328E}" type="pres">
      <dgm:prSet presAssocID="{5F2C8E81-271D-4986-B323-1B73BE75555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8C3790-F580-4BF7-8BDD-65A74C07A72E}" type="pres">
      <dgm:prSet presAssocID="{5F2C8E81-271D-4986-B323-1B73BE755553}" presName="invisiNode" presStyleLbl="node1" presStyleIdx="2" presStyleCnt="4"/>
      <dgm:spPr/>
    </dgm:pt>
    <dgm:pt modelId="{DEECFA8C-D6EF-49B1-841D-F8BB7E900EC9}" type="pres">
      <dgm:prSet presAssocID="{5F2C8E81-271D-4986-B323-1B73BE755553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EFD6F8E4-BB01-4EE1-9B83-CECC59828C6E}" type="pres">
      <dgm:prSet presAssocID="{61EFC14A-255A-4D28-A8F8-448FF2A60C9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02CFE2D-64E3-4936-8429-88C961B18B04}" type="pres">
      <dgm:prSet presAssocID="{87508F4A-0072-47FB-9CF8-1AA15EEB4279}" presName="compNode" presStyleCnt="0"/>
      <dgm:spPr/>
    </dgm:pt>
    <dgm:pt modelId="{23A494F6-C1F5-40B3-B067-47FD0213B654}" type="pres">
      <dgm:prSet presAssocID="{87508F4A-0072-47FB-9CF8-1AA15EEB427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593C7-C912-4290-86CF-8760FCF928C6}" type="pres">
      <dgm:prSet presAssocID="{87508F4A-0072-47FB-9CF8-1AA15EEB4279}" presName="invisiNode" presStyleLbl="node1" presStyleIdx="3" presStyleCnt="4"/>
      <dgm:spPr/>
    </dgm:pt>
    <dgm:pt modelId="{00E9FE7A-F026-4CD7-AAC1-E07B6E9FFD84}" type="pres">
      <dgm:prSet presAssocID="{87508F4A-0072-47FB-9CF8-1AA15EEB4279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</dgm:ptLst>
  <dgm:cxnLst>
    <dgm:cxn modelId="{59C2DCCC-FE9E-46C8-9743-26A0260B1087}" type="presOf" srcId="{61EFC14A-255A-4D28-A8F8-448FF2A60C97}" destId="{EFD6F8E4-BB01-4EE1-9B83-CECC59828C6E}" srcOrd="0" destOrd="0" presId="urn:microsoft.com/office/officeart/2005/8/layout/pList2"/>
    <dgm:cxn modelId="{4F251463-272F-4E83-9930-E9DCA88EC844}" type="presOf" srcId="{D30D1BFE-E552-4A06-9AA5-5BEC97DB7121}" destId="{DD74704B-0485-4F45-9AEF-B24217DD9AC7}" srcOrd="0" destOrd="0" presId="urn:microsoft.com/office/officeart/2005/8/layout/pList2"/>
    <dgm:cxn modelId="{0E7EC361-212B-4EA0-88D4-E1C2FE0F7AAC}" srcId="{D30D1BFE-E552-4A06-9AA5-5BEC97DB7121}" destId="{87508F4A-0072-47FB-9CF8-1AA15EEB4279}" srcOrd="3" destOrd="0" parTransId="{9B424DA2-A98A-4492-AB7B-D1599C82D175}" sibTransId="{95279307-2D17-4689-BC74-1802194D076D}"/>
    <dgm:cxn modelId="{D21F2DC6-D417-4FC5-9787-BDFE6A9275ED}" type="presOf" srcId="{D2D9FAA5-77E4-4D3A-952B-CEB71E8135FE}" destId="{0C12BDE2-4558-444D-B009-106590F80AE4}" srcOrd="0" destOrd="0" presId="urn:microsoft.com/office/officeart/2005/8/layout/pList2"/>
    <dgm:cxn modelId="{D9EF9EA6-A8E3-4F0F-9A34-32C1E349144C}" type="presOf" srcId="{5F2C8E81-271D-4986-B323-1B73BE755553}" destId="{12C32398-9A9D-43FC-85CA-68991DFE328E}" srcOrd="0" destOrd="0" presId="urn:microsoft.com/office/officeart/2005/8/layout/pList2"/>
    <dgm:cxn modelId="{D764C8BD-2C4B-43C8-BFE1-4A86FB918AC7}" srcId="{D30D1BFE-E552-4A06-9AA5-5BEC97DB7121}" destId="{5F2C8E81-271D-4986-B323-1B73BE755553}" srcOrd="2" destOrd="0" parTransId="{09986BA5-9A32-45BA-848F-6B7032F054A0}" sibTransId="{61EFC14A-255A-4D28-A8F8-448FF2A60C97}"/>
    <dgm:cxn modelId="{B9FEF065-1AFA-4320-B882-09279CF7F883}" srcId="{D30D1BFE-E552-4A06-9AA5-5BEC97DB7121}" destId="{D2D9FAA5-77E4-4D3A-952B-CEB71E8135FE}" srcOrd="0" destOrd="0" parTransId="{6E9822E2-4174-4E86-B859-F70CF37E7D52}" sibTransId="{3B01B546-8E3E-4AC4-B1D5-D7F796264FF5}"/>
    <dgm:cxn modelId="{6E5859D4-7EFA-49FF-BECF-99CFEA7A33FC}" type="presOf" srcId="{2AF81730-1B39-4832-B4B7-55128EE01A15}" destId="{736D1830-B926-48D2-969C-6B4F5338C6ED}" srcOrd="0" destOrd="0" presId="urn:microsoft.com/office/officeart/2005/8/layout/pList2"/>
    <dgm:cxn modelId="{75C13376-8FD8-4555-9433-61828E5CABE6}" type="presOf" srcId="{87508F4A-0072-47FB-9CF8-1AA15EEB4279}" destId="{23A494F6-C1F5-40B3-B067-47FD0213B654}" srcOrd="0" destOrd="0" presId="urn:microsoft.com/office/officeart/2005/8/layout/pList2"/>
    <dgm:cxn modelId="{1F309782-2290-4C0A-B671-EC53BF580A1C}" type="presOf" srcId="{E2D201C8-75AC-444C-859A-DD04094BC985}" destId="{4A2A18BD-730C-463E-BEB4-8E83539C0F27}" srcOrd="0" destOrd="0" presId="urn:microsoft.com/office/officeart/2005/8/layout/pList2"/>
    <dgm:cxn modelId="{9299CE0C-5905-4BAE-ABB8-619E1E020A89}" type="presOf" srcId="{3B01B546-8E3E-4AC4-B1D5-D7F796264FF5}" destId="{CE24C8C6-D9B6-43ED-BE11-CD3091416072}" srcOrd="0" destOrd="0" presId="urn:microsoft.com/office/officeart/2005/8/layout/pList2"/>
    <dgm:cxn modelId="{57D303C4-80E7-42AC-BA85-1F88F6B7819D}" srcId="{D30D1BFE-E552-4A06-9AA5-5BEC97DB7121}" destId="{E2D201C8-75AC-444C-859A-DD04094BC985}" srcOrd="1" destOrd="0" parTransId="{EE03E581-E01B-4A94-A217-1B9FADD5BE49}" sibTransId="{2AF81730-1B39-4832-B4B7-55128EE01A15}"/>
    <dgm:cxn modelId="{E251AE71-00ED-4517-9740-5094EDD0ABD2}" type="presParOf" srcId="{DD74704B-0485-4F45-9AEF-B24217DD9AC7}" destId="{B27129A2-53F1-4AA5-8CEF-5605592128E6}" srcOrd="0" destOrd="0" presId="urn:microsoft.com/office/officeart/2005/8/layout/pList2"/>
    <dgm:cxn modelId="{F3D3D396-5A7F-4006-A2DE-C3A78592E289}" type="presParOf" srcId="{DD74704B-0485-4F45-9AEF-B24217DD9AC7}" destId="{E1A23217-B148-4F56-81FA-A52635D7C6D8}" srcOrd="1" destOrd="0" presId="urn:microsoft.com/office/officeart/2005/8/layout/pList2"/>
    <dgm:cxn modelId="{525A742E-F1AE-42CA-A491-722871D39A83}" type="presParOf" srcId="{E1A23217-B148-4F56-81FA-A52635D7C6D8}" destId="{44DCA739-BD15-458F-BE7A-C2BBFD530C8F}" srcOrd="0" destOrd="0" presId="urn:microsoft.com/office/officeart/2005/8/layout/pList2"/>
    <dgm:cxn modelId="{1EFB3717-CEEA-4A8B-A804-B35DFA9F7890}" type="presParOf" srcId="{44DCA739-BD15-458F-BE7A-C2BBFD530C8F}" destId="{0C12BDE2-4558-444D-B009-106590F80AE4}" srcOrd="0" destOrd="0" presId="urn:microsoft.com/office/officeart/2005/8/layout/pList2"/>
    <dgm:cxn modelId="{38C664EF-1889-48CB-8F05-63916F1EFD6F}" type="presParOf" srcId="{44DCA739-BD15-458F-BE7A-C2BBFD530C8F}" destId="{8351744D-64FE-4FDE-AD42-8B5FC0D26658}" srcOrd="1" destOrd="0" presId="urn:microsoft.com/office/officeart/2005/8/layout/pList2"/>
    <dgm:cxn modelId="{E753D663-8CF5-47A8-BE45-5F29DD0C5F62}" type="presParOf" srcId="{44DCA739-BD15-458F-BE7A-C2BBFD530C8F}" destId="{5887425A-FCE2-476B-B8B3-8E34C28D021A}" srcOrd="2" destOrd="0" presId="urn:microsoft.com/office/officeart/2005/8/layout/pList2"/>
    <dgm:cxn modelId="{198075AE-BF9B-435B-B5B1-8519188E3A6F}" type="presParOf" srcId="{E1A23217-B148-4F56-81FA-A52635D7C6D8}" destId="{CE24C8C6-D9B6-43ED-BE11-CD3091416072}" srcOrd="1" destOrd="0" presId="urn:microsoft.com/office/officeart/2005/8/layout/pList2"/>
    <dgm:cxn modelId="{7BF69ECE-497E-4A3B-9692-41F220DE9E5E}" type="presParOf" srcId="{E1A23217-B148-4F56-81FA-A52635D7C6D8}" destId="{4D7838C0-A5E9-4B87-A08F-5175EA98D2A3}" srcOrd="2" destOrd="0" presId="urn:microsoft.com/office/officeart/2005/8/layout/pList2"/>
    <dgm:cxn modelId="{43481C05-35BA-4E62-81DC-609089578FE8}" type="presParOf" srcId="{4D7838C0-A5E9-4B87-A08F-5175EA98D2A3}" destId="{4A2A18BD-730C-463E-BEB4-8E83539C0F27}" srcOrd="0" destOrd="0" presId="urn:microsoft.com/office/officeart/2005/8/layout/pList2"/>
    <dgm:cxn modelId="{92D3F67D-4E40-4773-9DA5-0CB9F69119FB}" type="presParOf" srcId="{4D7838C0-A5E9-4B87-A08F-5175EA98D2A3}" destId="{8FBF442A-1B19-4177-90FA-D839FB882E17}" srcOrd="1" destOrd="0" presId="urn:microsoft.com/office/officeart/2005/8/layout/pList2"/>
    <dgm:cxn modelId="{6FD81BDB-83EC-4E65-9CE6-C8293446BF0F}" type="presParOf" srcId="{4D7838C0-A5E9-4B87-A08F-5175EA98D2A3}" destId="{223ACB9F-5CB6-42C7-9CCD-F55779062994}" srcOrd="2" destOrd="0" presId="urn:microsoft.com/office/officeart/2005/8/layout/pList2"/>
    <dgm:cxn modelId="{A04A6367-32EF-4682-81C2-686582A38A67}" type="presParOf" srcId="{E1A23217-B148-4F56-81FA-A52635D7C6D8}" destId="{736D1830-B926-48D2-969C-6B4F5338C6ED}" srcOrd="3" destOrd="0" presId="urn:microsoft.com/office/officeart/2005/8/layout/pList2"/>
    <dgm:cxn modelId="{6D333A85-8AAC-4407-98E0-B20333C58E04}" type="presParOf" srcId="{E1A23217-B148-4F56-81FA-A52635D7C6D8}" destId="{706555B6-46A1-4D90-8FBE-54B07B68D40C}" srcOrd="4" destOrd="0" presId="urn:microsoft.com/office/officeart/2005/8/layout/pList2"/>
    <dgm:cxn modelId="{6B6CE58D-1541-4269-8D89-11B5ED852DF8}" type="presParOf" srcId="{706555B6-46A1-4D90-8FBE-54B07B68D40C}" destId="{12C32398-9A9D-43FC-85CA-68991DFE328E}" srcOrd="0" destOrd="0" presId="urn:microsoft.com/office/officeart/2005/8/layout/pList2"/>
    <dgm:cxn modelId="{CC332BCB-9C9E-4EDA-80E4-9C03ED14AC18}" type="presParOf" srcId="{706555B6-46A1-4D90-8FBE-54B07B68D40C}" destId="{DB8C3790-F580-4BF7-8BDD-65A74C07A72E}" srcOrd="1" destOrd="0" presId="urn:microsoft.com/office/officeart/2005/8/layout/pList2"/>
    <dgm:cxn modelId="{E4EC99E1-8711-4FD3-A182-5C5993F55C06}" type="presParOf" srcId="{706555B6-46A1-4D90-8FBE-54B07B68D40C}" destId="{DEECFA8C-D6EF-49B1-841D-F8BB7E900EC9}" srcOrd="2" destOrd="0" presId="urn:microsoft.com/office/officeart/2005/8/layout/pList2"/>
    <dgm:cxn modelId="{DD6D5112-4669-4B6A-99A5-7A63D1AF6DE9}" type="presParOf" srcId="{E1A23217-B148-4F56-81FA-A52635D7C6D8}" destId="{EFD6F8E4-BB01-4EE1-9B83-CECC59828C6E}" srcOrd="5" destOrd="0" presId="urn:microsoft.com/office/officeart/2005/8/layout/pList2"/>
    <dgm:cxn modelId="{8813FED9-C4FF-4F70-9653-F200C312C248}" type="presParOf" srcId="{E1A23217-B148-4F56-81FA-A52635D7C6D8}" destId="{C02CFE2D-64E3-4936-8429-88C961B18B04}" srcOrd="6" destOrd="0" presId="urn:microsoft.com/office/officeart/2005/8/layout/pList2"/>
    <dgm:cxn modelId="{42499D6F-9277-4D1C-847A-7492C6D4046D}" type="presParOf" srcId="{C02CFE2D-64E3-4936-8429-88C961B18B04}" destId="{23A494F6-C1F5-40B3-B067-47FD0213B654}" srcOrd="0" destOrd="0" presId="urn:microsoft.com/office/officeart/2005/8/layout/pList2"/>
    <dgm:cxn modelId="{9BC4CC8B-5254-41AF-A5D7-2553D9DDEEDE}" type="presParOf" srcId="{C02CFE2D-64E3-4936-8429-88C961B18B04}" destId="{D10593C7-C912-4290-86CF-8760FCF928C6}" srcOrd="1" destOrd="0" presId="urn:microsoft.com/office/officeart/2005/8/layout/pList2"/>
    <dgm:cxn modelId="{B970F3C2-800C-4C1D-9F80-6D7D077659BE}" type="presParOf" srcId="{C02CFE2D-64E3-4936-8429-88C961B18B04}" destId="{00E9FE7A-F026-4CD7-AAC1-E07B6E9FFD8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A0C5FB-9B18-4068-9249-E1B8770E1E5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10B3E9-B234-4578-81F6-2C10E49BAFF5}">
      <dgm:prSet phldrT="[Texto]"/>
      <dgm:spPr/>
      <dgm:t>
        <a:bodyPr/>
        <a:lstStyle/>
        <a:p>
          <a:r>
            <a:rPr lang="pt-BR" dirty="0" smtClean="0"/>
            <a:t>As customizações dos módulos são feitas pela empresa parceira (</a:t>
          </a:r>
          <a:r>
            <a:rPr lang="pt-BR" dirty="0" err="1" smtClean="0"/>
            <a:t>SigSoftware</a:t>
          </a:r>
          <a:r>
            <a:rPr lang="pt-BR" dirty="0" smtClean="0"/>
            <a:t>)</a:t>
          </a:r>
          <a:endParaRPr lang="pt-BR" dirty="0"/>
        </a:p>
      </dgm:t>
    </dgm:pt>
    <dgm:pt modelId="{45016146-AFD7-47F3-AD49-A31FCCB3F642}" type="parTrans" cxnId="{C5732946-A589-44CE-9DA2-7CBFEE2E804C}">
      <dgm:prSet/>
      <dgm:spPr/>
      <dgm:t>
        <a:bodyPr/>
        <a:lstStyle/>
        <a:p>
          <a:endParaRPr lang="pt-BR"/>
        </a:p>
      </dgm:t>
    </dgm:pt>
    <dgm:pt modelId="{50FA0738-E693-49D6-8F76-C26E5C7B4C9E}" type="sibTrans" cxnId="{C5732946-A589-44CE-9DA2-7CBFEE2E804C}">
      <dgm:prSet/>
      <dgm:spPr/>
      <dgm:t>
        <a:bodyPr/>
        <a:lstStyle/>
        <a:p>
          <a:endParaRPr lang="pt-BR"/>
        </a:p>
      </dgm:t>
    </dgm:pt>
    <dgm:pt modelId="{562B3BB0-745C-4B9A-B49A-C0D8D9A63D72}">
      <dgm:prSet phldrT="[Texto]"/>
      <dgm:spPr/>
      <dgm:t>
        <a:bodyPr/>
        <a:lstStyle/>
        <a:p>
          <a:r>
            <a:rPr lang="pt-BR" dirty="0" smtClean="0"/>
            <a:t>Release </a:t>
          </a:r>
          <a:r>
            <a:rPr lang="pt-BR" dirty="0" err="1" smtClean="0"/>
            <a:t>BugFixes</a:t>
          </a:r>
          <a:endParaRPr lang="pt-BR" dirty="0"/>
        </a:p>
      </dgm:t>
    </dgm:pt>
    <dgm:pt modelId="{682AA0CD-135E-46EA-A723-E6267E3E97DF}" type="parTrans" cxnId="{670B497D-AD43-4B8A-A5CB-02B1001368C1}">
      <dgm:prSet/>
      <dgm:spPr/>
      <dgm:t>
        <a:bodyPr/>
        <a:lstStyle/>
        <a:p>
          <a:endParaRPr lang="pt-BR"/>
        </a:p>
      </dgm:t>
    </dgm:pt>
    <dgm:pt modelId="{08635448-C582-4C4F-A2DE-462EC8F0FD69}" type="sibTrans" cxnId="{670B497D-AD43-4B8A-A5CB-02B1001368C1}">
      <dgm:prSet/>
      <dgm:spPr/>
      <dgm:t>
        <a:bodyPr/>
        <a:lstStyle/>
        <a:p>
          <a:endParaRPr lang="pt-BR"/>
        </a:p>
      </dgm:t>
    </dgm:pt>
    <dgm:pt modelId="{D82AB3BA-E94F-4596-8B33-7F9CB6AA896B}">
      <dgm:prSet phldrT="[Texto]"/>
      <dgm:spPr/>
      <dgm:t>
        <a:bodyPr/>
        <a:lstStyle/>
        <a:p>
          <a:r>
            <a:rPr lang="pt-BR" dirty="0" smtClean="0"/>
            <a:t>Contem correções de falhas ou defeitos</a:t>
          </a:r>
          <a:endParaRPr lang="pt-BR" dirty="0"/>
        </a:p>
      </dgm:t>
    </dgm:pt>
    <dgm:pt modelId="{CF0FE7C8-E142-40F0-B34E-BDD448D58D7D}" type="parTrans" cxnId="{73EAC648-ACA7-45D4-BCFF-A88B13129410}">
      <dgm:prSet/>
      <dgm:spPr/>
      <dgm:t>
        <a:bodyPr/>
        <a:lstStyle/>
        <a:p>
          <a:endParaRPr lang="pt-BR"/>
        </a:p>
      </dgm:t>
    </dgm:pt>
    <dgm:pt modelId="{7C23DBDB-FDA2-4006-B2ED-1FA495DAA7BC}" type="sibTrans" cxnId="{73EAC648-ACA7-45D4-BCFF-A88B13129410}">
      <dgm:prSet/>
      <dgm:spPr/>
      <dgm:t>
        <a:bodyPr/>
        <a:lstStyle/>
        <a:p>
          <a:endParaRPr lang="pt-BR"/>
        </a:p>
      </dgm:t>
    </dgm:pt>
    <dgm:pt modelId="{E708BE9D-DCF6-4F27-856D-B1EB8FF78A5B}">
      <dgm:prSet phldrT="[Texto]"/>
      <dgm:spPr/>
      <dgm:t>
        <a:bodyPr/>
        <a:lstStyle/>
        <a:p>
          <a:r>
            <a:rPr lang="pt-BR" dirty="0" smtClean="0"/>
            <a:t>Podem ser diárias e implantadas no final do dia</a:t>
          </a:r>
          <a:endParaRPr lang="pt-BR" dirty="0"/>
        </a:p>
      </dgm:t>
    </dgm:pt>
    <dgm:pt modelId="{247426BD-0631-4002-B322-916EBC1C2C34}" type="parTrans" cxnId="{38D84F10-7F05-406D-85F4-428252565AA2}">
      <dgm:prSet/>
      <dgm:spPr/>
      <dgm:t>
        <a:bodyPr/>
        <a:lstStyle/>
        <a:p>
          <a:endParaRPr lang="pt-BR"/>
        </a:p>
      </dgm:t>
    </dgm:pt>
    <dgm:pt modelId="{7C993847-56D3-48A7-8678-806E7FBE8291}" type="sibTrans" cxnId="{38D84F10-7F05-406D-85F4-428252565AA2}">
      <dgm:prSet/>
      <dgm:spPr/>
      <dgm:t>
        <a:bodyPr/>
        <a:lstStyle/>
        <a:p>
          <a:endParaRPr lang="pt-BR"/>
        </a:p>
      </dgm:t>
    </dgm:pt>
    <dgm:pt modelId="{C599B66F-F5E3-4FF3-AF37-87ACCCFF3491}">
      <dgm:prSet phldrT="[Texto]"/>
      <dgm:spPr/>
      <dgm:t>
        <a:bodyPr/>
        <a:lstStyle/>
        <a:p>
          <a:r>
            <a:rPr lang="pt-BR" dirty="0" smtClean="0"/>
            <a:t>Release de Novas Funcionalidades</a:t>
          </a:r>
          <a:endParaRPr lang="pt-BR" dirty="0"/>
        </a:p>
      </dgm:t>
    </dgm:pt>
    <dgm:pt modelId="{D412229F-30CB-4B88-A331-B7B6F4C1075E}" type="parTrans" cxnId="{C3A5E515-566D-4451-9CD6-4097A463D4BC}">
      <dgm:prSet/>
      <dgm:spPr/>
      <dgm:t>
        <a:bodyPr/>
        <a:lstStyle/>
        <a:p>
          <a:endParaRPr lang="pt-BR"/>
        </a:p>
      </dgm:t>
    </dgm:pt>
    <dgm:pt modelId="{C273E920-CACA-4629-84F4-FAAF1A7CC1CB}" type="sibTrans" cxnId="{C3A5E515-566D-4451-9CD6-4097A463D4BC}">
      <dgm:prSet/>
      <dgm:spPr/>
      <dgm:t>
        <a:bodyPr/>
        <a:lstStyle/>
        <a:p>
          <a:endParaRPr lang="pt-BR"/>
        </a:p>
      </dgm:t>
    </dgm:pt>
    <dgm:pt modelId="{7C2E4D41-0234-4827-B94C-A4AB8F838C84}">
      <dgm:prSet phldrT="[Texto]"/>
      <dgm:spPr/>
      <dgm:t>
        <a:bodyPr/>
        <a:lstStyle/>
        <a:p>
          <a:r>
            <a:rPr lang="pt-BR" dirty="0" smtClean="0"/>
            <a:t>Contem as implementações do pacote de customização do mês</a:t>
          </a:r>
          <a:endParaRPr lang="pt-BR" dirty="0"/>
        </a:p>
      </dgm:t>
    </dgm:pt>
    <dgm:pt modelId="{DF3CD933-B89A-4AA9-B25E-E241E742D050}" type="parTrans" cxnId="{5369AF52-DF52-44A6-9A1A-0660BB389C0C}">
      <dgm:prSet/>
      <dgm:spPr/>
      <dgm:t>
        <a:bodyPr/>
        <a:lstStyle/>
        <a:p>
          <a:endParaRPr lang="pt-BR"/>
        </a:p>
      </dgm:t>
    </dgm:pt>
    <dgm:pt modelId="{CFC5E1B3-0261-4E14-AD39-240DE3833915}" type="sibTrans" cxnId="{5369AF52-DF52-44A6-9A1A-0660BB389C0C}">
      <dgm:prSet/>
      <dgm:spPr/>
      <dgm:t>
        <a:bodyPr/>
        <a:lstStyle/>
        <a:p>
          <a:endParaRPr lang="pt-BR"/>
        </a:p>
      </dgm:t>
    </dgm:pt>
    <dgm:pt modelId="{56B21614-4336-4C8B-9616-5540797438CD}">
      <dgm:prSet phldrT="[Texto]"/>
      <dgm:spPr/>
      <dgm:t>
        <a:bodyPr/>
        <a:lstStyle/>
        <a:p>
          <a:r>
            <a:rPr lang="pt-BR" dirty="0" smtClean="0"/>
            <a:t>Pode ser implantada após todas as homologações realizadas</a:t>
          </a:r>
          <a:endParaRPr lang="pt-BR" dirty="0"/>
        </a:p>
      </dgm:t>
    </dgm:pt>
    <dgm:pt modelId="{4C125C7F-3FF0-43DB-96AD-03020525A6A6}" type="parTrans" cxnId="{DF7412FA-BF84-437F-81BF-B147E79A475F}">
      <dgm:prSet/>
      <dgm:spPr/>
      <dgm:t>
        <a:bodyPr/>
        <a:lstStyle/>
        <a:p>
          <a:endParaRPr lang="pt-BR"/>
        </a:p>
      </dgm:t>
    </dgm:pt>
    <dgm:pt modelId="{32F59145-FCA5-4626-B0C3-F38F8886E75A}" type="sibTrans" cxnId="{DF7412FA-BF84-437F-81BF-B147E79A475F}">
      <dgm:prSet/>
      <dgm:spPr/>
      <dgm:t>
        <a:bodyPr/>
        <a:lstStyle/>
        <a:p>
          <a:endParaRPr lang="pt-BR"/>
        </a:p>
      </dgm:t>
    </dgm:pt>
    <dgm:pt modelId="{4DAAFC1B-3D19-4C22-AE57-B2934CF59A8E}" type="pres">
      <dgm:prSet presAssocID="{7BA0C5FB-9B18-4068-9249-E1B8770E1E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C6885E5-40A1-4283-A29F-B3E23606D67E}" type="pres">
      <dgm:prSet presAssocID="{ED10B3E9-B234-4578-81F6-2C10E49BAFF5}" presName="comp" presStyleCnt="0"/>
      <dgm:spPr/>
    </dgm:pt>
    <dgm:pt modelId="{26DDE9EA-7251-4E60-B76D-4DF3E4B15CDF}" type="pres">
      <dgm:prSet presAssocID="{ED10B3E9-B234-4578-81F6-2C10E49BAFF5}" presName="box" presStyleLbl="node1" presStyleIdx="0" presStyleCnt="3"/>
      <dgm:spPr/>
      <dgm:t>
        <a:bodyPr/>
        <a:lstStyle/>
        <a:p>
          <a:endParaRPr lang="pt-BR"/>
        </a:p>
      </dgm:t>
    </dgm:pt>
    <dgm:pt modelId="{CE5F3BBE-B9AF-4496-8CA1-4DEE5F92861A}" type="pres">
      <dgm:prSet presAssocID="{ED10B3E9-B234-4578-81F6-2C10E49BAFF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06B1860A-3CDD-4CCF-805F-C77419326934}" type="pres">
      <dgm:prSet presAssocID="{ED10B3E9-B234-4578-81F6-2C10E49BAF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7F2109-46CB-4579-A5CC-F1A33861A4C1}" type="pres">
      <dgm:prSet presAssocID="{50FA0738-E693-49D6-8F76-C26E5C7B4C9E}" presName="spacer" presStyleCnt="0"/>
      <dgm:spPr/>
    </dgm:pt>
    <dgm:pt modelId="{4C7C64F6-173B-46A8-A547-4E91E20347DC}" type="pres">
      <dgm:prSet presAssocID="{562B3BB0-745C-4B9A-B49A-C0D8D9A63D72}" presName="comp" presStyleCnt="0"/>
      <dgm:spPr/>
    </dgm:pt>
    <dgm:pt modelId="{D48774F0-6D8D-43FA-824E-F98DF4D6C110}" type="pres">
      <dgm:prSet presAssocID="{562B3BB0-745C-4B9A-B49A-C0D8D9A63D72}" presName="box" presStyleLbl="node1" presStyleIdx="1" presStyleCnt="3"/>
      <dgm:spPr/>
      <dgm:t>
        <a:bodyPr/>
        <a:lstStyle/>
        <a:p>
          <a:endParaRPr lang="pt-BR"/>
        </a:p>
      </dgm:t>
    </dgm:pt>
    <dgm:pt modelId="{0895EFC2-96A8-4C9F-B3F5-A76AB03E9790}" type="pres">
      <dgm:prSet presAssocID="{562B3BB0-745C-4B9A-B49A-C0D8D9A63D72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F0CBD604-2618-4F9B-8B31-DAB16CE35AA1}" type="pres">
      <dgm:prSet presAssocID="{562B3BB0-745C-4B9A-B49A-C0D8D9A63D7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3CE371-3877-4E70-BB33-CB2B3B6F6AB6}" type="pres">
      <dgm:prSet presAssocID="{08635448-C582-4C4F-A2DE-462EC8F0FD69}" presName="spacer" presStyleCnt="0"/>
      <dgm:spPr/>
    </dgm:pt>
    <dgm:pt modelId="{7821E28F-9737-489A-8CE7-D2BF76E6489E}" type="pres">
      <dgm:prSet presAssocID="{C599B66F-F5E3-4FF3-AF37-87ACCCFF3491}" presName="comp" presStyleCnt="0"/>
      <dgm:spPr/>
    </dgm:pt>
    <dgm:pt modelId="{54B7A838-3270-4B95-89FA-7458EC86C85A}" type="pres">
      <dgm:prSet presAssocID="{C599B66F-F5E3-4FF3-AF37-87ACCCFF3491}" presName="box" presStyleLbl="node1" presStyleIdx="2" presStyleCnt="3"/>
      <dgm:spPr/>
      <dgm:t>
        <a:bodyPr/>
        <a:lstStyle/>
        <a:p>
          <a:endParaRPr lang="pt-BR"/>
        </a:p>
      </dgm:t>
    </dgm:pt>
    <dgm:pt modelId="{AB89A140-2CB4-4475-91E8-2983E90CA047}" type="pres">
      <dgm:prSet presAssocID="{C599B66F-F5E3-4FF3-AF37-87ACCCFF349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653464D1-2EC8-4FB6-BE77-60D9E5E9482D}" type="pres">
      <dgm:prSet presAssocID="{C599B66F-F5E3-4FF3-AF37-87ACCCFF349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70B497D-AD43-4B8A-A5CB-02B1001368C1}" srcId="{7BA0C5FB-9B18-4068-9249-E1B8770E1E54}" destId="{562B3BB0-745C-4B9A-B49A-C0D8D9A63D72}" srcOrd="1" destOrd="0" parTransId="{682AA0CD-135E-46EA-A723-E6267E3E97DF}" sibTransId="{08635448-C582-4C4F-A2DE-462EC8F0FD69}"/>
    <dgm:cxn modelId="{407033CC-F466-4F47-8500-757C93E13480}" type="presOf" srcId="{ED10B3E9-B234-4578-81F6-2C10E49BAFF5}" destId="{26DDE9EA-7251-4E60-B76D-4DF3E4B15CDF}" srcOrd="0" destOrd="0" presId="urn:microsoft.com/office/officeart/2005/8/layout/vList4"/>
    <dgm:cxn modelId="{436C73D9-A034-4BC5-8734-3B1EAF8E0C73}" type="presOf" srcId="{7BA0C5FB-9B18-4068-9249-E1B8770E1E54}" destId="{4DAAFC1B-3D19-4C22-AE57-B2934CF59A8E}" srcOrd="0" destOrd="0" presId="urn:microsoft.com/office/officeart/2005/8/layout/vList4"/>
    <dgm:cxn modelId="{F96EDF28-2C59-430A-B9D3-0A63091BF78E}" type="presOf" srcId="{C599B66F-F5E3-4FF3-AF37-87ACCCFF3491}" destId="{653464D1-2EC8-4FB6-BE77-60D9E5E9482D}" srcOrd="1" destOrd="0" presId="urn:microsoft.com/office/officeart/2005/8/layout/vList4"/>
    <dgm:cxn modelId="{474C00C0-B888-4754-8DED-1E1A5E2ACD57}" type="presOf" srcId="{C599B66F-F5E3-4FF3-AF37-87ACCCFF3491}" destId="{54B7A838-3270-4B95-89FA-7458EC86C85A}" srcOrd="0" destOrd="0" presId="urn:microsoft.com/office/officeart/2005/8/layout/vList4"/>
    <dgm:cxn modelId="{5BFCEE78-1B04-47C1-911A-923FB4FB813E}" type="presOf" srcId="{562B3BB0-745C-4B9A-B49A-C0D8D9A63D72}" destId="{D48774F0-6D8D-43FA-824E-F98DF4D6C110}" srcOrd="0" destOrd="0" presId="urn:microsoft.com/office/officeart/2005/8/layout/vList4"/>
    <dgm:cxn modelId="{34F32FE1-55C7-4CDA-8CF9-30249DD2D522}" type="presOf" srcId="{7C2E4D41-0234-4827-B94C-A4AB8F838C84}" destId="{653464D1-2EC8-4FB6-BE77-60D9E5E9482D}" srcOrd="1" destOrd="1" presId="urn:microsoft.com/office/officeart/2005/8/layout/vList4"/>
    <dgm:cxn modelId="{E6358588-516D-425A-801A-2FD921659BE6}" type="presOf" srcId="{56B21614-4336-4C8B-9616-5540797438CD}" destId="{653464D1-2EC8-4FB6-BE77-60D9E5E9482D}" srcOrd="1" destOrd="2" presId="urn:microsoft.com/office/officeart/2005/8/layout/vList4"/>
    <dgm:cxn modelId="{C5732946-A589-44CE-9DA2-7CBFEE2E804C}" srcId="{7BA0C5FB-9B18-4068-9249-E1B8770E1E54}" destId="{ED10B3E9-B234-4578-81F6-2C10E49BAFF5}" srcOrd="0" destOrd="0" parTransId="{45016146-AFD7-47F3-AD49-A31FCCB3F642}" sibTransId="{50FA0738-E693-49D6-8F76-C26E5C7B4C9E}"/>
    <dgm:cxn modelId="{C3A5E515-566D-4451-9CD6-4097A463D4BC}" srcId="{7BA0C5FB-9B18-4068-9249-E1B8770E1E54}" destId="{C599B66F-F5E3-4FF3-AF37-87ACCCFF3491}" srcOrd="2" destOrd="0" parTransId="{D412229F-30CB-4B88-A331-B7B6F4C1075E}" sibTransId="{C273E920-CACA-4629-84F4-FAAF1A7CC1CB}"/>
    <dgm:cxn modelId="{E6E68751-FC4F-4111-B9C2-18F541FD6BD6}" type="presOf" srcId="{D82AB3BA-E94F-4596-8B33-7F9CB6AA896B}" destId="{F0CBD604-2618-4F9B-8B31-DAB16CE35AA1}" srcOrd="1" destOrd="1" presId="urn:microsoft.com/office/officeart/2005/8/layout/vList4"/>
    <dgm:cxn modelId="{73EAC648-ACA7-45D4-BCFF-A88B13129410}" srcId="{562B3BB0-745C-4B9A-B49A-C0D8D9A63D72}" destId="{D82AB3BA-E94F-4596-8B33-7F9CB6AA896B}" srcOrd="0" destOrd="0" parTransId="{CF0FE7C8-E142-40F0-B34E-BDD448D58D7D}" sibTransId="{7C23DBDB-FDA2-4006-B2ED-1FA495DAA7BC}"/>
    <dgm:cxn modelId="{84A5D11E-D4B3-43B9-92B5-F6739B1001CA}" type="presOf" srcId="{56B21614-4336-4C8B-9616-5540797438CD}" destId="{54B7A838-3270-4B95-89FA-7458EC86C85A}" srcOrd="0" destOrd="2" presId="urn:microsoft.com/office/officeart/2005/8/layout/vList4"/>
    <dgm:cxn modelId="{DF7412FA-BF84-437F-81BF-B147E79A475F}" srcId="{C599B66F-F5E3-4FF3-AF37-87ACCCFF3491}" destId="{56B21614-4336-4C8B-9616-5540797438CD}" srcOrd="1" destOrd="0" parTransId="{4C125C7F-3FF0-43DB-96AD-03020525A6A6}" sibTransId="{32F59145-FCA5-4626-B0C3-F38F8886E75A}"/>
    <dgm:cxn modelId="{AD1C4996-EB06-4459-945D-00922471F24E}" type="presOf" srcId="{E708BE9D-DCF6-4F27-856D-B1EB8FF78A5B}" destId="{D48774F0-6D8D-43FA-824E-F98DF4D6C110}" srcOrd="0" destOrd="2" presId="urn:microsoft.com/office/officeart/2005/8/layout/vList4"/>
    <dgm:cxn modelId="{5369AF52-DF52-44A6-9A1A-0660BB389C0C}" srcId="{C599B66F-F5E3-4FF3-AF37-87ACCCFF3491}" destId="{7C2E4D41-0234-4827-B94C-A4AB8F838C84}" srcOrd="0" destOrd="0" parTransId="{DF3CD933-B89A-4AA9-B25E-E241E742D050}" sibTransId="{CFC5E1B3-0261-4E14-AD39-240DE3833915}"/>
    <dgm:cxn modelId="{38D84F10-7F05-406D-85F4-428252565AA2}" srcId="{562B3BB0-745C-4B9A-B49A-C0D8D9A63D72}" destId="{E708BE9D-DCF6-4F27-856D-B1EB8FF78A5B}" srcOrd="1" destOrd="0" parTransId="{247426BD-0631-4002-B322-916EBC1C2C34}" sibTransId="{7C993847-56D3-48A7-8678-806E7FBE8291}"/>
    <dgm:cxn modelId="{35FEF017-73A4-4827-A082-53904B7E0245}" type="presOf" srcId="{562B3BB0-745C-4B9A-B49A-C0D8D9A63D72}" destId="{F0CBD604-2618-4F9B-8B31-DAB16CE35AA1}" srcOrd="1" destOrd="0" presId="urn:microsoft.com/office/officeart/2005/8/layout/vList4"/>
    <dgm:cxn modelId="{1824D996-A64B-4F65-BA97-3CD90F163437}" type="presOf" srcId="{E708BE9D-DCF6-4F27-856D-B1EB8FF78A5B}" destId="{F0CBD604-2618-4F9B-8B31-DAB16CE35AA1}" srcOrd="1" destOrd="2" presId="urn:microsoft.com/office/officeart/2005/8/layout/vList4"/>
    <dgm:cxn modelId="{D7895617-8940-4E87-BFC0-AC42AFF3B052}" type="presOf" srcId="{D82AB3BA-E94F-4596-8B33-7F9CB6AA896B}" destId="{D48774F0-6D8D-43FA-824E-F98DF4D6C110}" srcOrd="0" destOrd="1" presId="urn:microsoft.com/office/officeart/2005/8/layout/vList4"/>
    <dgm:cxn modelId="{8D2B51B6-BA25-43E7-9B3E-EF0911737828}" type="presOf" srcId="{7C2E4D41-0234-4827-B94C-A4AB8F838C84}" destId="{54B7A838-3270-4B95-89FA-7458EC86C85A}" srcOrd="0" destOrd="1" presId="urn:microsoft.com/office/officeart/2005/8/layout/vList4"/>
    <dgm:cxn modelId="{A0336355-98FB-4239-A5A6-1AAF2B3D4A37}" type="presOf" srcId="{ED10B3E9-B234-4578-81F6-2C10E49BAFF5}" destId="{06B1860A-3CDD-4CCF-805F-C77419326934}" srcOrd="1" destOrd="0" presId="urn:microsoft.com/office/officeart/2005/8/layout/vList4"/>
    <dgm:cxn modelId="{9E9400A1-0D01-4BD8-B1FF-76C10BE47B83}" type="presParOf" srcId="{4DAAFC1B-3D19-4C22-AE57-B2934CF59A8E}" destId="{5C6885E5-40A1-4283-A29F-B3E23606D67E}" srcOrd="0" destOrd="0" presId="urn:microsoft.com/office/officeart/2005/8/layout/vList4"/>
    <dgm:cxn modelId="{1997DF9E-DE9C-409A-ABB2-AA499A3DE0EA}" type="presParOf" srcId="{5C6885E5-40A1-4283-A29F-B3E23606D67E}" destId="{26DDE9EA-7251-4E60-B76D-4DF3E4B15CDF}" srcOrd="0" destOrd="0" presId="urn:microsoft.com/office/officeart/2005/8/layout/vList4"/>
    <dgm:cxn modelId="{B75E9F04-4828-4D5C-ABA8-88899B45FB56}" type="presParOf" srcId="{5C6885E5-40A1-4283-A29F-B3E23606D67E}" destId="{CE5F3BBE-B9AF-4496-8CA1-4DEE5F92861A}" srcOrd="1" destOrd="0" presId="urn:microsoft.com/office/officeart/2005/8/layout/vList4"/>
    <dgm:cxn modelId="{789089A0-29F1-4EBE-9CEE-FD985E633A3D}" type="presParOf" srcId="{5C6885E5-40A1-4283-A29F-B3E23606D67E}" destId="{06B1860A-3CDD-4CCF-805F-C77419326934}" srcOrd="2" destOrd="0" presId="urn:microsoft.com/office/officeart/2005/8/layout/vList4"/>
    <dgm:cxn modelId="{17C60254-C8F6-4DF0-8405-8611F49CC27B}" type="presParOf" srcId="{4DAAFC1B-3D19-4C22-AE57-B2934CF59A8E}" destId="{E67F2109-46CB-4579-A5CC-F1A33861A4C1}" srcOrd="1" destOrd="0" presId="urn:microsoft.com/office/officeart/2005/8/layout/vList4"/>
    <dgm:cxn modelId="{B4042FC8-E18F-4860-AC5A-D32CEDB8A1DC}" type="presParOf" srcId="{4DAAFC1B-3D19-4C22-AE57-B2934CF59A8E}" destId="{4C7C64F6-173B-46A8-A547-4E91E20347DC}" srcOrd="2" destOrd="0" presId="urn:microsoft.com/office/officeart/2005/8/layout/vList4"/>
    <dgm:cxn modelId="{A313B932-36A7-47F9-9B2C-0507E769697D}" type="presParOf" srcId="{4C7C64F6-173B-46A8-A547-4E91E20347DC}" destId="{D48774F0-6D8D-43FA-824E-F98DF4D6C110}" srcOrd="0" destOrd="0" presId="urn:microsoft.com/office/officeart/2005/8/layout/vList4"/>
    <dgm:cxn modelId="{8F47E651-52F6-4258-BC3A-886A66AAE8CA}" type="presParOf" srcId="{4C7C64F6-173B-46A8-A547-4E91E20347DC}" destId="{0895EFC2-96A8-4C9F-B3F5-A76AB03E9790}" srcOrd="1" destOrd="0" presId="urn:microsoft.com/office/officeart/2005/8/layout/vList4"/>
    <dgm:cxn modelId="{76573C42-5BDB-408C-B0AA-36305B384C76}" type="presParOf" srcId="{4C7C64F6-173B-46A8-A547-4E91E20347DC}" destId="{F0CBD604-2618-4F9B-8B31-DAB16CE35AA1}" srcOrd="2" destOrd="0" presId="urn:microsoft.com/office/officeart/2005/8/layout/vList4"/>
    <dgm:cxn modelId="{1852C866-DE98-4073-A8BB-997F3D89E160}" type="presParOf" srcId="{4DAAFC1B-3D19-4C22-AE57-B2934CF59A8E}" destId="{473CE371-3877-4E70-BB33-CB2B3B6F6AB6}" srcOrd="3" destOrd="0" presId="urn:microsoft.com/office/officeart/2005/8/layout/vList4"/>
    <dgm:cxn modelId="{B54DF733-3860-486E-9711-66CEED937EC2}" type="presParOf" srcId="{4DAAFC1B-3D19-4C22-AE57-B2934CF59A8E}" destId="{7821E28F-9737-489A-8CE7-D2BF76E6489E}" srcOrd="4" destOrd="0" presId="urn:microsoft.com/office/officeart/2005/8/layout/vList4"/>
    <dgm:cxn modelId="{D152DB65-B75D-42D4-8A0D-8E2C2779265A}" type="presParOf" srcId="{7821E28F-9737-489A-8CE7-D2BF76E6489E}" destId="{54B7A838-3270-4B95-89FA-7458EC86C85A}" srcOrd="0" destOrd="0" presId="urn:microsoft.com/office/officeart/2005/8/layout/vList4"/>
    <dgm:cxn modelId="{E7853228-6E4D-475C-928D-AD7ED3F02599}" type="presParOf" srcId="{7821E28F-9737-489A-8CE7-D2BF76E6489E}" destId="{AB89A140-2CB4-4475-91E8-2983E90CA047}" srcOrd="1" destOrd="0" presId="urn:microsoft.com/office/officeart/2005/8/layout/vList4"/>
    <dgm:cxn modelId="{A970DC65-F7AE-41E3-935B-525DC73C7C32}" type="presParOf" srcId="{7821E28F-9737-489A-8CE7-D2BF76E6489E}" destId="{653464D1-2EC8-4FB6-BE77-60D9E5E9482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557DE4-E492-4A3A-B929-8B5431FDF46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B24694C-D440-43F1-9A5F-5A1B28E922A3}">
      <dgm:prSet phldrT="[Texto]"/>
      <dgm:spPr/>
      <dgm:t>
        <a:bodyPr/>
        <a:lstStyle/>
        <a:p>
          <a:r>
            <a:rPr lang="pt-BR" dirty="0" smtClean="0"/>
            <a:t>3º. Nível – Erros ou Falhas da Aplicação (</a:t>
          </a:r>
          <a:r>
            <a:rPr lang="pt-BR" dirty="0" err="1" smtClean="0"/>
            <a:t>SigSoftware</a:t>
          </a:r>
          <a:r>
            <a:rPr lang="pt-BR" dirty="0" smtClean="0"/>
            <a:t>)</a:t>
          </a:r>
          <a:endParaRPr lang="pt-BR" dirty="0"/>
        </a:p>
      </dgm:t>
    </dgm:pt>
    <dgm:pt modelId="{34BBF55E-B101-4917-A68D-693743F5E1DD}" type="parTrans" cxnId="{9A1D80D7-76A9-4937-ADF4-A3382771DC5D}">
      <dgm:prSet/>
      <dgm:spPr/>
      <dgm:t>
        <a:bodyPr/>
        <a:lstStyle/>
        <a:p>
          <a:endParaRPr lang="pt-BR"/>
        </a:p>
      </dgm:t>
    </dgm:pt>
    <dgm:pt modelId="{4713BC83-C4E6-4905-9083-50EFC8FAFA84}" type="sibTrans" cxnId="{9A1D80D7-76A9-4937-ADF4-A3382771DC5D}">
      <dgm:prSet/>
      <dgm:spPr/>
      <dgm:t>
        <a:bodyPr/>
        <a:lstStyle/>
        <a:p>
          <a:endParaRPr lang="pt-BR"/>
        </a:p>
      </dgm:t>
    </dgm:pt>
    <dgm:pt modelId="{73D91AD2-77CB-44E5-B54F-B44E5A9F9AE7}">
      <dgm:prSet phldrT="[Texto]"/>
      <dgm:spPr/>
      <dgm:t>
        <a:bodyPr/>
        <a:lstStyle/>
        <a:p>
          <a:r>
            <a:rPr lang="pt-BR" dirty="0" smtClean="0"/>
            <a:t>2º. Nível – Erros internos de configuração ou correção em BD (</a:t>
          </a:r>
          <a:r>
            <a:rPr lang="pt-BR" dirty="0" err="1" smtClean="0"/>
            <a:t>Desenv</a:t>
          </a:r>
          <a:r>
            <a:rPr lang="pt-BR" dirty="0" smtClean="0"/>
            <a:t>/BD)</a:t>
          </a:r>
          <a:endParaRPr lang="pt-BR" dirty="0"/>
        </a:p>
      </dgm:t>
    </dgm:pt>
    <dgm:pt modelId="{66941FD5-F134-4715-89FC-D84AD1B50C50}" type="parTrans" cxnId="{65368731-ECA3-4766-8427-540904DEF13D}">
      <dgm:prSet/>
      <dgm:spPr/>
      <dgm:t>
        <a:bodyPr/>
        <a:lstStyle/>
        <a:p>
          <a:endParaRPr lang="pt-BR"/>
        </a:p>
      </dgm:t>
    </dgm:pt>
    <dgm:pt modelId="{79D74D6F-3593-414E-8D6D-3127C6CCFDCE}" type="sibTrans" cxnId="{65368731-ECA3-4766-8427-540904DEF13D}">
      <dgm:prSet/>
      <dgm:spPr/>
      <dgm:t>
        <a:bodyPr/>
        <a:lstStyle/>
        <a:p>
          <a:endParaRPr lang="pt-BR"/>
        </a:p>
      </dgm:t>
    </dgm:pt>
    <dgm:pt modelId="{F0DC8558-C4FE-4422-88FD-47613D8F5F34}">
      <dgm:prSet phldrT="[Texto]"/>
      <dgm:spPr/>
      <dgm:t>
        <a:bodyPr/>
        <a:lstStyle/>
        <a:p>
          <a:r>
            <a:rPr lang="pt-BR" dirty="0" smtClean="0"/>
            <a:t>1º. Nível – Chamados de erros operacionais (Atendimento)</a:t>
          </a:r>
          <a:endParaRPr lang="pt-BR" dirty="0"/>
        </a:p>
      </dgm:t>
    </dgm:pt>
    <dgm:pt modelId="{9A853CEB-B948-4A57-AFBF-CDF551826A63}" type="parTrans" cxnId="{6C90E780-0EE8-4B67-9F82-5E9999892C35}">
      <dgm:prSet/>
      <dgm:spPr/>
      <dgm:t>
        <a:bodyPr/>
        <a:lstStyle/>
        <a:p>
          <a:endParaRPr lang="pt-BR"/>
        </a:p>
      </dgm:t>
    </dgm:pt>
    <dgm:pt modelId="{085AF2F1-D9DD-4DE5-A765-23C319478CCD}" type="sibTrans" cxnId="{6C90E780-0EE8-4B67-9F82-5E9999892C35}">
      <dgm:prSet/>
      <dgm:spPr/>
      <dgm:t>
        <a:bodyPr/>
        <a:lstStyle/>
        <a:p>
          <a:endParaRPr lang="pt-BR"/>
        </a:p>
      </dgm:t>
    </dgm:pt>
    <dgm:pt modelId="{0659B82F-5415-4DFA-8685-6973500C59BA}" type="pres">
      <dgm:prSet presAssocID="{27557DE4-E492-4A3A-B929-8B5431FDF461}" presName="compositeShape" presStyleCnt="0">
        <dgm:presLayoutVars>
          <dgm:dir/>
          <dgm:resizeHandles/>
        </dgm:presLayoutVars>
      </dgm:prSet>
      <dgm:spPr/>
    </dgm:pt>
    <dgm:pt modelId="{D8EC2767-B683-4CF3-AAE5-513D1DA69E09}" type="pres">
      <dgm:prSet presAssocID="{27557DE4-E492-4A3A-B929-8B5431FDF461}" presName="pyramid" presStyleLbl="node1" presStyleIdx="0" presStyleCnt="1"/>
      <dgm:spPr/>
    </dgm:pt>
    <dgm:pt modelId="{FAA30897-1969-459D-94FF-0EDC941069C8}" type="pres">
      <dgm:prSet presAssocID="{27557DE4-E492-4A3A-B929-8B5431FDF461}" presName="theList" presStyleCnt="0"/>
      <dgm:spPr/>
    </dgm:pt>
    <dgm:pt modelId="{9A8A9202-B1C2-4319-B400-77DC59531547}" type="pres">
      <dgm:prSet presAssocID="{4B24694C-D440-43F1-9A5F-5A1B28E922A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A34593-97E5-4035-A638-566107BB5826}" type="pres">
      <dgm:prSet presAssocID="{4B24694C-D440-43F1-9A5F-5A1B28E922A3}" presName="aSpace" presStyleCnt="0"/>
      <dgm:spPr/>
    </dgm:pt>
    <dgm:pt modelId="{EB173112-F89B-48BE-9D31-747DFE376025}" type="pres">
      <dgm:prSet presAssocID="{73D91AD2-77CB-44E5-B54F-B44E5A9F9AE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01A7E3-4B18-4F1A-8C53-16D351AB3149}" type="pres">
      <dgm:prSet presAssocID="{73D91AD2-77CB-44E5-B54F-B44E5A9F9AE7}" presName="aSpace" presStyleCnt="0"/>
      <dgm:spPr/>
    </dgm:pt>
    <dgm:pt modelId="{CAA8C6EF-3D47-4999-BCB1-887EDE7297E1}" type="pres">
      <dgm:prSet presAssocID="{F0DC8558-C4FE-4422-88FD-47613D8F5F3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5FF86D-950A-41A3-AD8A-C32ECF68BDDC}" type="pres">
      <dgm:prSet presAssocID="{F0DC8558-C4FE-4422-88FD-47613D8F5F34}" presName="aSpace" presStyleCnt="0"/>
      <dgm:spPr/>
    </dgm:pt>
  </dgm:ptLst>
  <dgm:cxnLst>
    <dgm:cxn modelId="{6C90E780-0EE8-4B67-9F82-5E9999892C35}" srcId="{27557DE4-E492-4A3A-B929-8B5431FDF461}" destId="{F0DC8558-C4FE-4422-88FD-47613D8F5F34}" srcOrd="2" destOrd="0" parTransId="{9A853CEB-B948-4A57-AFBF-CDF551826A63}" sibTransId="{085AF2F1-D9DD-4DE5-A765-23C319478CCD}"/>
    <dgm:cxn modelId="{F9C37035-C477-4E0A-9E0C-07DC93112F67}" type="presOf" srcId="{4B24694C-D440-43F1-9A5F-5A1B28E922A3}" destId="{9A8A9202-B1C2-4319-B400-77DC59531547}" srcOrd="0" destOrd="0" presId="urn:microsoft.com/office/officeart/2005/8/layout/pyramid2"/>
    <dgm:cxn modelId="{9A1D80D7-76A9-4937-ADF4-A3382771DC5D}" srcId="{27557DE4-E492-4A3A-B929-8B5431FDF461}" destId="{4B24694C-D440-43F1-9A5F-5A1B28E922A3}" srcOrd="0" destOrd="0" parTransId="{34BBF55E-B101-4917-A68D-693743F5E1DD}" sibTransId="{4713BC83-C4E6-4905-9083-50EFC8FAFA84}"/>
    <dgm:cxn modelId="{65368731-ECA3-4766-8427-540904DEF13D}" srcId="{27557DE4-E492-4A3A-B929-8B5431FDF461}" destId="{73D91AD2-77CB-44E5-B54F-B44E5A9F9AE7}" srcOrd="1" destOrd="0" parTransId="{66941FD5-F134-4715-89FC-D84AD1B50C50}" sibTransId="{79D74D6F-3593-414E-8D6D-3127C6CCFDCE}"/>
    <dgm:cxn modelId="{068B900F-953A-4AA1-9C1B-E5599226D36F}" type="presOf" srcId="{73D91AD2-77CB-44E5-B54F-B44E5A9F9AE7}" destId="{EB173112-F89B-48BE-9D31-747DFE376025}" srcOrd="0" destOrd="0" presId="urn:microsoft.com/office/officeart/2005/8/layout/pyramid2"/>
    <dgm:cxn modelId="{0359C9A0-604A-4607-B90E-9C3B3657E5DE}" type="presOf" srcId="{27557DE4-E492-4A3A-B929-8B5431FDF461}" destId="{0659B82F-5415-4DFA-8685-6973500C59BA}" srcOrd="0" destOrd="0" presId="urn:microsoft.com/office/officeart/2005/8/layout/pyramid2"/>
    <dgm:cxn modelId="{1069F52B-C82C-4CF1-9B73-3DB4A583C32A}" type="presOf" srcId="{F0DC8558-C4FE-4422-88FD-47613D8F5F34}" destId="{CAA8C6EF-3D47-4999-BCB1-887EDE7297E1}" srcOrd="0" destOrd="0" presId="urn:microsoft.com/office/officeart/2005/8/layout/pyramid2"/>
    <dgm:cxn modelId="{8AB227F5-D7A8-495D-BF7A-A9D948E8231A}" type="presParOf" srcId="{0659B82F-5415-4DFA-8685-6973500C59BA}" destId="{D8EC2767-B683-4CF3-AAE5-513D1DA69E09}" srcOrd="0" destOrd="0" presId="urn:microsoft.com/office/officeart/2005/8/layout/pyramid2"/>
    <dgm:cxn modelId="{92C4580A-241E-452F-BCA1-E5FEEA95309D}" type="presParOf" srcId="{0659B82F-5415-4DFA-8685-6973500C59BA}" destId="{FAA30897-1969-459D-94FF-0EDC941069C8}" srcOrd="1" destOrd="0" presId="urn:microsoft.com/office/officeart/2005/8/layout/pyramid2"/>
    <dgm:cxn modelId="{681FFED6-870B-4299-8A82-9354E866AC18}" type="presParOf" srcId="{FAA30897-1969-459D-94FF-0EDC941069C8}" destId="{9A8A9202-B1C2-4319-B400-77DC59531547}" srcOrd="0" destOrd="0" presId="urn:microsoft.com/office/officeart/2005/8/layout/pyramid2"/>
    <dgm:cxn modelId="{9BE492F4-6B68-42FC-BBD3-4149DAB84DD7}" type="presParOf" srcId="{FAA30897-1969-459D-94FF-0EDC941069C8}" destId="{5FA34593-97E5-4035-A638-566107BB5826}" srcOrd="1" destOrd="0" presId="urn:microsoft.com/office/officeart/2005/8/layout/pyramid2"/>
    <dgm:cxn modelId="{8158AE48-0CA9-45C3-BF8B-81FBF5550E4E}" type="presParOf" srcId="{FAA30897-1969-459D-94FF-0EDC941069C8}" destId="{EB173112-F89B-48BE-9D31-747DFE376025}" srcOrd="2" destOrd="0" presId="urn:microsoft.com/office/officeart/2005/8/layout/pyramid2"/>
    <dgm:cxn modelId="{1856D838-E431-49F3-8212-DD8D8C878C10}" type="presParOf" srcId="{FAA30897-1969-459D-94FF-0EDC941069C8}" destId="{8801A7E3-4B18-4F1A-8C53-16D351AB3149}" srcOrd="3" destOrd="0" presId="urn:microsoft.com/office/officeart/2005/8/layout/pyramid2"/>
    <dgm:cxn modelId="{57E1CBE3-E340-4BF5-B07A-64A7BADD8059}" type="presParOf" srcId="{FAA30897-1969-459D-94FF-0EDC941069C8}" destId="{CAA8C6EF-3D47-4999-BCB1-887EDE7297E1}" srcOrd="4" destOrd="0" presId="urn:microsoft.com/office/officeart/2005/8/layout/pyramid2"/>
    <dgm:cxn modelId="{15981D0E-4100-40BF-ACD2-8BCF3872BAB8}" type="presParOf" srcId="{FAA30897-1969-459D-94FF-0EDC941069C8}" destId="{0F5FF86D-950A-41A3-AD8A-C32ECF68BDD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44A078-BCF5-4CBD-A090-8AC743EC0A9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A75191-14FB-4A5E-B294-6E82C5CDDCFA}">
      <dgm:prSet phldrT="[Texto]"/>
      <dgm:spPr/>
      <dgm:t>
        <a:bodyPr/>
        <a:lstStyle/>
        <a:p>
          <a:r>
            <a:rPr lang="pt-BR" dirty="0" err="1" smtClean="0"/>
            <a:t>Probe</a:t>
          </a:r>
          <a:endParaRPr lang="pt-BR" dirty="0"/>
        </a:p>
      </dgm:t>
    </dgm:pt>
    <dgm:pt modelId="{62F731F5-AFD0-4EEE-A66B-403BBCEEB293}" type="parTrans" cxnId="{FAE269B6-4981-479B-A5B7-06F09FC577F6}">
      <dgm:prSet/>
      <dgm:spPr/>
      <dgm:t>
        <a:bodyPr/>
        <a:lstStyle/>
        <a:p>
          <a:endParaRPr lang="pt-BR"/>
        </a:p>
      </dgm:t>
    </dgm:pt>
    <dgm:pt modelId="{752CF88D-DEB0-4732-9887-D313D163FD43}" type="sibTrans" cxnId="{FAE269B6-4981-479B-A5B7-06F09FC577F6}">
      <dgm:prSet/>
      <dgm:spPr/>
      <dgm:t>
        <a:bodyPr/>
        <a:lstStyle/>
        <a:p>
          <a:endParaRPr lang="pt-BR"/>
        </a:p>
      </dgm:t>
    </dgm:pt>
    <dgm:pt modelId="{9ECD0206-27E2-47F7-8405-D92A88EE63DC}">
      <dgm:prSet phldrT="[Texto]"/>
      <dgm:spPr/>
      <dgm:t>
        <a:bodyPr/>
        <a:lstStyle/>
        <a:p>
          <a:r>
            <a:rPr lang="pt-BR" dirty="0" err="1" smtClean="0"/>
            <a:t>Zabbix</a:t>
          </a:r>
          <a:endParaRPr lang="pt-BR" dirty="0"/>
        </a:p>
      </dgm:t>
    </dgm:pt>
    <dgm:pt modelId="{774AEB09-9053-4DE4-8B8A-0C0BAF1EAE4C}" type="parTrans" cxnId="{AE690FC0-2AFA-42E9-A709-57EDACCA585F}">
      <dgm:prSet/>
      <dgm:spPr/>
      <dgm:t>
        <a:bodyPr/>
        <a:lstStyle/>
        <a:p>
          <a:endParaRPr lang="pt-BR"/>
        </a:p>
      </dgm:t>
    </dgm:pt>
    <dgm:pt modelId="{92B1D3FC-0D9F-4A29-B4E2-3216A5DD194F}" type="sibTrans" cxnId="{AE690FC0-2AFA-42E9-A709-57EDACCA585F}">
      <dgm:prSet/>
      <dgm:spPr/>
      <dgm:t>
        <a:bodyPr/>
        <a:lstStyle/>
        <a:p>
          <a:endParaRPr lang="pt-BR"/>
        </a:p>
      </dgm:t>
    </dgm:pt>
    <dgm:pt modelId="{4C2E4221-ED6E-4C20-B532-7CA4FC0B5FDF}">
      <dgm:prSet phldrT="[Texto]"/>
      <dgm:spPr/>
      <dgm:t>
        <a:bodyPr/>
        <a:lstStyle/>
        <a:p>
          <a:r>
            <a:rPr lang="pt-BR" dirty="0" smtClean="0"/>
            <a:t>Monitoramento via terminal</a:t>
          </a:r>
          <a:endParaRPr lang="pt-BR" dirty="0"/>
        </a:p>
      </dgm:t>
    </dgm:pt>
    <dgm:pt modelId="{33067A6C-F8F2-42EE-A68E-CB4F2F118359}" type="parTrans" cxnId="{1AEEA1CD-AD29-4980-9B49-8F39D3E20AC2}">
      <dgm:prSet/>
      <dgm:spPr/>
      <dgm:t>
        <a:bodyPr/>
        <a:lstStyle/>
        <a:p>
          <a:endParaRPr lang="pt-BR"/>
        </a:p>
      </dgm:t>
    </dgm:pt>
    <dgm:pt modelId="{AC9A8D78-315A-411E-BA8D-CEEC65C12518}" type="sibTrans" cxnId="{1AEEA1CD-AD29-4980-9B49-8F39D3E20AC2}">
      <dgm:prSet/>
      <dgm:spPr/>
      <dgm:t>
        <a:bodyPr/>
        <a:lstStyle/>
        <a:p>
          <a:endParaRPr lang="pt-BR"/>
        </a:p>
      </dgm:t>
    </dgm:pt>
    <dgm:pt modelId="{170B769F-C404-4CAE-8384-A98014B0C174}">
      <dgm:prSet/>
      <dgm:spPr/>
      <dgm:t>
        <a:bodyPr/>
        <a:lstStyle/>
        <a:p>
          <a:endParaRPr lang="pt-BR" dirty="0"/>
        </a:p>
      </dgm:t>
    </dgm:pt>
    <dgm:pt modelId="{D0725B6E-2735-4B66-AAB8-B3A997785E1B}" type="parTrans" cxnId="{AC35CE74-9594-4008-B6E2-A6AB7868FC87}">
      <dgm:prSet/>
      <dgm:spPr/>
      <dgm:t>
        <a:bodyPr/>
        <a:lstStyle/>
        <a:p>
          <a:endParaRPr lang="pt-BR"/>
        </a:p>
      </dgm:t>
    </dgm:pt>
    <dgm:pt modelId="{76D7EE4C-1379-49A3-9BF0-89E360281EC1}" type="sibTrans" cxnId="{AC35CE74-9594-4008-B6E2-A6AB7868FC87}">
      <dgm:prSet/>
      <dgm:spPr/>
      <dgm:t>
        <a:bodyPr/>
        <a:lstStyle/>
        <a:p>
          <a:endParaRPr lang="pt-BR"/>
        </a:p>
      </dgm:t>
    </dgm:pt>
    <dgm:pt modelId="{2E2BB2D1-EC74-4C3B-A956-0B75AA849938}">
      <dgm:prSet/>
      <dgm:spPr/>
      <dgm:t>
        <a:bodyPr/>
        <a:lstStyle/>
        <a:p>
          <a:endParaRPr lang="pt-BR" dirty="0"/>
        </a:p>
      </dgm:t>
    </dgm:pt>
    <dgm:pt modelId="{031A655A-F24C-4A5C-A073-FF8876D3B3A0}" type="parTrans" cxnId="{9ECDF4B9-6B7C-4980-B879-90A772730134}">
      <dgm:prSet/>
      <dgm:spPr/>
      <dgm:t>
        <a:bodyPr/>
        <a:lstStyle/>
        <a:p>
          <a:endParaRPr lang="pt-BR"/>
        </a:p>
      </dgm:t>
    </dgm:pt>
    <dgm:pt modelId="{A604D085-EC65-420B-9015-7CF3C88E7F4D}" type="sibTrans" cxnId="{9ECDF4B9-6B7C-4980-B879-90A772730134}">
      <dgm:prSet/>
      <dgm:spPr/>
      <dgm:t>
        <a:bodyPr/>
        <a:lstStyle/>
        <a:p>
          <a:endParaRPr lang="pt-BR"/>
        </a:p>
      </dgm:t>
    </dgm:pt>
    <dgm:pt modelId="{9697A8AD-8953-48C9-84E7-C2811027668E}">
      <dgm:prSet/>
      <dgm:spPr/>
      <dgm:t>
        <a:bodyPr/>
        <a:lstStyle/>
        <a:p>
          <a:endParaRPr lang="pt-BR" dirty="0"/>
        </a:p>
      </dgm:t>
    </dgm:pt>
    <dgm:pt modelId="{DFD4A975-C3C3-43B9-8C4D-005B00CB1557}" type="parTrans" cxnId="{9372A206-5614-48F8-8F36-0A734D1D8C83}">
      <dgm:prSet/>
      <dgm:spPr/>
      <dgm:t>
        <a:bodyPr/>
        <a:lstStyle/>
        <a:p>
          <a:endParaRPr lang="pt-BR"/>
        </a:p>
      </dgm:t>
    </dgm:pt>
    <dgm:pt modelId="{D349DED6-9230-4DA5-8254-9411E1C1E41B}" type="sibTrans" cxnId="{9372A206-5614-48F8-8F36-0A734D1D8C83}">
      <dgm:prSet/>
      <dgm:spPr/>
      <dgm:t>
        <a:bodyPr/>
        <a:lstStyle/>
        <a:p>
          <a:endParaRPr lang="pt-BR"/>
        </a:p>
      </dgm:t>
    </dgm:pt>
    <dgm:pt modelId="{058156A2-BDF5-4DA1-A139-E685D7558C00}" type="pres">
      <dgm:prSet presAssocID="{A744A078-BCF5-4CBD-A090-8AC743EC0A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03F395B-5318-48EF-8D66-CF8D73CEA67D}" type="pres">
      <dgm:prSet presAssocID="{6FA75191-14FB-4A5E-B294-6E82C5CDDCFA}" presName="parentLin" presStyleCnt="0"/>
      <dgm:spPr/>
    </dgm:pt>
    <dgm:pt modelId="{A1A3026A-BB4F-4C83-BA96-709F23266696}" type="pres">
      <dgm:prSet presAssocID="{6FA75191-14FB-4A5E-B294-6E82C5CDDCFA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0FA89F4A-3C5A-4E1D-9FDC-74B1A73F8853}" type="pres">
      <dgm:prSet presAssocID="{6FA75191-14FB-4A5E-B294-6E82C5CDDC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C1CEC9-FD8A-4D68-9B7A-6863A5245CD0}" type="pres">
      <dgm:prSet presAssocID="{6FA75191-14FB-4A5E-B294-6E82C5CDDCFA}" presName="negativeSpace" presStyleCnt="0"/>
      <dgm:spPr/>
    </dgm:pt>
    <dgm:pt modelId="{A0BF9D1A-BEF4-4E92-84DD-9F62BC25DB88}" type="pres">
      <dgm:prSet presAssocID="{6FA75191-14FB-4A5E-B294-6E82C5CDDCF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E0CC87-D3F2-436F-B093-60F0B95239AE}" type="pres">
      <dgm:prSet presAssocID="{752CF88D-DEB0-4732-9887-D313D163FD43}" presName="spaceBetweenRectangles" presStyleCnt="0"/>
      <dgm:spPr/>
    </dgm:pt>
    <dgm:pt modelId="{4940992F-00ED-4473-9081-6928149D2AE3}" type="pres">
      <dgm:prSet presAssocID="{9ECD0206-27E2-47F7-8405-D92A88EE63DC}" presName="parentLin" presStyleCnt="0"/>
      <dgm:spPr/>
    </dgm:pt>
    <dgm:pt modelId="{8DE2D8C8-ED19-4679-AC6A-DC66F6CD81AC}" type="pres">
      <dgm:prSet presAssocID="{9ECD0206-27E2-47F7-8405-D92A88EE63DC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04110498-A64C-48C8-B25E-CB8137239E72}" type="pres">
      <dgm:prSet presAssocID="{9ECD0206-27E2-47F7-8405-D92A88EE63D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D59D63-2D78-413F-ACBF-ADDB4A96CF6C}" type="pres">
      <dgm:prSet presAssocID="{9ECD0206-27E2-47F7-8405-D92A88EE63DC}" presName="negativeSpace" presStyleCnt="0"/>
      <dgm:spPr/>
    </dgm:pt>
    <dgm:pt modelId="{2CE668B4-F0B1-4B3F-8667-28FE0BF056D9}" type="pres">
      <dgm:prSet presAssocID="{9ECD0206-27E2-47F7-8405-D92A88EE63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37FCE7-2B9E-4251-A76A-E886F8B09153}" type="pres">
      <dgm:prSet presAssocID="{92B1D3FC-0D9F-4A29-B4E2-3216A5DD194F}" presName="spaceBetweenRectangles" presStyleCnt="0"/>
      <dgm:spPr/>
    </dgm:pt>
    <dgm:pt modelId="{06624270-D058-473C-A490-10C363EF7213}" type="pres">
      <dgm:prSet presAssocID="{4C2E4221-ED6E-4C20-B532-7CA4FC0B5FDF}" presName="parentLin" presStyleCnt="0"/>
      <dgm:spPr/>
    </dgm:pt>
    <dgm:pt modelId="{31B716D4-46AB-4523-9198-3A4B57307416}" type="pres">
      <dgm:prSet presAssocID="{4C2E4221-ED6E-4C20-B532-7CA4FC0B5FDF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5AE5FEE8-4F0A-4C25-B830-EDD8B93F1665}" type="pres">
      <dgm:prSet presAssocID="{4C2E4221-ED6E-4C20-B532-7CA4FC0B5FD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5F64AA-A900-4A17-9214-1A739EAD12DA}" type="pres">
      <dgm:prSet presAssocID="{4C2E4221-ED6E-4C20-B532-7CA4FC0B5FDF}" presName="negativeSpace" presStyleCnt="0"/>
      <dgm:spPr/>
    </dgm:pt>
    <dgm:pt modelId="{D48B86DC-E1B3-40F9-AD6F-A9B75FA72732}" type="pres">
      <dgm:prSet presAssocID="{4C2E4221-ED6E-4C20-B532-7CA4FC0B5FD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C35CE74-9594-4008-B6E2-A6AB7868FC87}" srcId="{6FA75191-14FB-4A5E-B294-6E82C5CDDCFA}" destId="{170B769F-C404-4CAE-8384-A98014B0C174}" srcOrd="0" destOrd="0" parTransId="{D0725B6E-2735-4B66-AAB8-B3A997785E1B}" sibTransId="{76D7EE4C-1379-49A3-9BF0-89E360281EC1}"/>
    <dgm:cxn modelId="{AE690FC0-2AFA-42E9-A709-57EDACCA585F}" srcId="{A744A078-BCF5-4CBD-A090-8AC743EC0A93}" destId="{9ECD0206-27E2-47F7-8405-D92A88EE63DC}" srcOrd="1" destOrd="0" parTransId="{774AEB09-9053-4DE4-8B8A-0C0BAF1EAE4C}" sibTransId="{92B1D3FC-0D9F-4A29-B4E2-3216A5DD194F}"/>
    <dgm:cxn modelId="{E727270F-EF7A-4BDD-A425-8BD58A43A890}" type="presOf" srcId="{4C2E4221-ED6E-4C20-B532-7CA4FC0B5FDF}" destId="{31B716D4-46AB-4523-9198-3A4B57307416}" srcOrd="0" destOrd="0" presId="urn:microsoft.com/office/officeart/2005/8/layout/list1"/>
    <dgm:cxn modelId="{58E0964B-85A2-4A44-8534-DC517DF8BEC3}" type="presOf" srcId="{170B769F-C404-4CAE-8384-A98014B0C174}" destId="{A0BF9D1A-BEF4-4E92-84DD-9F62BC25DB88}" srcOrd="0" destOrd="0" presId="urn:microsoft.com/office/officeart/2005/8/layout/list1"/>
    <dgm:cxn modelId="{58CEE156-AF66-4001-9A02-9335D51ACC62}" type="presOf" srcId="{9ECD0206-27E2-47F7-8405-D92A88EE63DC}" destId="{8DE2D8C8-ED19-4679-AC6A-DC66F6CD81AC}" srcOrd="0" destOrd="0" presId="urn:microsoft.com/office/officeart/2005/8/layout/list1"/>
    <dgm:cxn modelId="{8548EA0F-7E08-41DF-919A-6B03BDBB8AB6}" type="presOf" srcId="{6FA75191-14FB-4A5E-B294-6E82C5CDDCFA}" destId="{A1A3026A-BB4F-4C83-BA96-709F23266696}" srcOrd="0" destOrd="0" presId="urn:microsoft.com/office/officeart/2005/8/layout/list1"/>
    <dgm:cxn modelId="{445304C4-B8C4-44E5-8DE4-2005B169A792}" type="presOf" srcId="{9ECD0206-27E2-47F7-8405-D92A88EE63DC}" destId="{04110498-A64C-48C8-B25E-CB8137239E72}" srcOrd="1" destOrd="0" presId="urn:microsoft.com/office/officeart/2005/8/layout/list1"/>
    <dgm:cxn modelId="{DEFCBF0A-83B5-464C-95A8-E1C90D15499D}" type="presOf" srcId="{A744A078-BCF5-4CBD-A090-8AC743EC0A93}" destId="{058156A2-BDF5-4DA1-A139-E685D7558C00}" srcOrd="0" destOrd="0" presId="urn:microsoft.com/office/officeart/2005/8/layout/list1"/>
    <dgm:cxn modelId="{1AEEA1CD-AD29-4980-9B49-8F39D3E20AC2}" srcId="{A744A078-BCF5-4CBD-A090-8AC743EC0A93}" destId="{4C2E4221-ED6E-4C20-B532-7CA4FC0B5FDF}" srcOrd="2" destOrd="0" parTransId="{33067A6C-F8F2-42EE-A68E-CB4F2F118359}" sibTransId="{AC9A8D78-315A-411E-BA8D-CEEC65C12518}"/>
    <dgm:cxn modelId="{9ECDF4B9-6B7C-4980-B879-90A772730134}" srcId="{9ECD0206-27E2-47F7-8405-D92A88EE63DC}" destId="{2E2BB2D1-EC74-4C3B-A956-0B75AA849938}" srcOrd="0" destOrd="0" parTransId="{031A655A-F24C-4A5C-A073-FF8876D3B3A0}" sibTransId="{A604D085-EC65-420B-9015-7CF3C88E7F4D}"/>
    <dgm:cxn modelId="{5ED6E380-52B5-4A3B-9160-7DD08ADFBF92}" type="presOf" srcId="{9697A8AD-8953-48C9-84E7-C2811027668E}" destId="{D48B86DC-E1B3-40F9-AD6F-A9B75FA72732}" srcOrd="0" destOrd="0" presId="urn:microsoft.com/office/officeart/2005/8/layout/list1"/>
    <dgm:cxn modelId="{581C809A-3116-4459-89A8-6AD48FB01796}" type="presOf" srcId="{6FA75191-14FB-4A5E-B294-6E82C5CDDCFA}" destId="{0FA89F4A-3C5A-4E1D-9FDC-74B1A73F8853}" srcOrd="1" destOrd="0" presId="urn:microsoft.com/office/officeart/2005/8/layout/list1"/>
    <dgm:cxn modelId="{9372A206-5614-48F8-8F36-0A734D1D8C83}" srcId="{4C2E4221-ED6E-4C20-B532-7CA4FC0B5FDF}" destId="{9697A8AD-8953-48C9-84E7-C2811027668E}" srcOrd="0" destOrd="0" parTransId="{DFD4A975-C3C3-43B9-8C4D-005B00CB1557}" sibTransId="{D349DED6-9230-4DA5-8254-9411E1C1E41B}"/>
    <dgm:cxn modelId="{FAE269B6-4981-479B-A5B7-06F09FC577F6}" srcId="{A744A078-BCF5-4CBD-A090-8AC743EC0A93}" destId="{6FA75191-14FB-4A5E-B294-6E82C5CDDCFA}" srcOrd="0" destOrd="0" parTransId="{62F731F5-AFD0-4EEE-A66B-403BBCEEB293}" sibTransId="{752CF88D-DEB0-4732-9887-D313D163FD43}"/>
    <dgm:cxn modelId="{3E5A74E9-473F-46FA-8A75-63271F1ABCEF}" type="presOf" srcId="{4C2E4221-ED6E-4C20-B532-7CA4FC0B5FDF}" destId="{5AE5FEE8-4F0A-4C25-B830-EDD8B93F1665}" srcOrd="1" destOrd="0" presId="urn:microsoft.com/office/officeart/2005/8/layout/list1"/>
    <dgm:cxn modelId="{78636622-9BB0-48B9-A37A-7E973CDC3490}" type="presOf" srcId="{2E2BB2D1-EC74-4C3B-A956-0B75AA849938}" destId="{2CE668B4-F0B1-4B3F-8667-28FE0BF056D9}" srcOrd="0" destOrd="0" presId="urn:microsoft.com/office/officeart/2005/8/layout/list1"/>
    <dgm:cxn modelId="{AF926C0A-DBCE-4476-97AC-148ADDE6E7C2}" type="presParOf" srcId="{058156A2-BDF5-4DA1-A139-E685D7558C00}" destId="{F03F395B-5318-48EF-8D66-CF8D73CEA67D}" srcOrd="0" destOrd="0" presId="urn:microsoft.com/office/officeart/2005/8/layout/list1"/>
    <dgm:cxn modelId="{D7B79126-F400-4D2E-B8D1-F4ADC4488FA5}" type="presParOf" srcId="{F03F395B-5318-48EF-8D66-CF8D73CEA67D}" destId="{A1A3026A-BB4F-4C83-BA96-709F23266696}" srcOrd="0" destOrd="0" presId="urn:microsoft.com/office/officeart/2005/8/layout/list1"/>
    <dgm:cxn modelId="{7F51A0FA-E53A-4C30-B394-44E3704412CF}" type="presParOf" srcId="{F03F395B-5318-48EF-8D66-CF8D73CEA67D}" destId="{0FA89F4A-3C5A-4E1D-9FDC-74B1A73F8853}" srcOrd="1" destOrd="0" presId="urn:microsoft.com/office/officeart/2005/8/layout/list1"/>
    <dgm:cxn modelId="{ACC43A02-BDB1-4544-BC60-6739F464118B}" type="presParOf" srcId="{058156A2-BDF5-4DA1-A139-E685D7558C00}" destId="{E6C1CEC9-FD8A-4D68-9B7A-6863A5245CD0}" srcOrd="1" destOrd="0" presId="urn:microsoft.com/office/officeart/2005/8/layout/list1"/>
    <dgm:cxn modelId="{D4CF9906-CBFB-407E-AE7C-8DED5B970EA2}" type="presParOf" srcId="{058156A2-BDF5-4DA1-A139-E685D7558C00}" destId="{A0BF9D1A-BEF4-4E92-84DD-9F62BC25DB88}" srcOrd="2" destOrd="0" presId="urn:microsoft.com/office/officeart/2005/8/layout/list1"/>
    <dgm:cxn modelId="{820C523D-3427-4A75-B8FB-2917491514CB}" type="presParOf" srcId="{058156A2-BDF5-4DA1-A139-E685D7558C00}" destId="{E6E0CC87-D3F2-436F-B093-60F0B95239AE}" srcOrd="3" destOrd="0" presId="urn:microsoft.com/office/officeart/2005/8/layout/list1"/>
    <dgm:cxn modelId="{3B5D351E-B80A-4D9E-B3DE-6FC5C9B4D913}" type="presParOf" srcId="{058156A2-BDF5-4DA1-A139-E685D7558C00}" destId="{4940992F-00ED-4473-9081-6928149D2AE3}" srcOrd="4" destOrd="0" presId="urn:microsoft.com/office/officeart/2005/8/layout/list1"/>
    <dgm:cxn modelId="{39465005-9513-4163-B500-F1A37EAE992B}" type="presParOf" srcId="{4940992F-00ED-4473-9081-6928149D2AE3}" destId="{8DE2D8C8-ED19-4679-AC6A-DC66F6CD81AC}" srcOrd="0" destOrd="0" presId="urn:microsoft.com/office/officeart/2005/8/layout/list1"/>
    <dgm:cxn modelId="{4A1FE520-460C-4E53-B05A-A6B73BDD2D67}" type="presParOf" srcId="{4940992F-00ED-4473-9081-6928149D2AE3}" destId="{04110498-A64C-48C8-B25E-CB8137239E72}" srcOrd="1" destOrd="0" presId="urn:microsoft.com/office/officeart/2005/8/layout/list1"/>
    <dgm:cxn modelId="{8045ECD1-05C5-4811-8E55-D734A265C1D9}" type="presParOf" srcId="{058156A2-BDF5-4DA1-A139-E685D7558C00}" destId="{32D59D63-2D78-413F-ACBF-ADDB4A96CF6C}" srcOrd="5" destOrd="0" presId="urn:microsoft.com/office/officeart/2005/8/layout/list1"/>
    <dgm:cxn modelId="{3FA01953-BF82-4026-8043-5BE9017DA400}" type="presParOf" srcId="{058156A2-BDF5-4DA1-A139-E685D7558C00}" destId="{2CE668B4-F0B1-4B3F-8667-28FE0BF056D9}" srcOrd="6" destOrd="0" presId="urn:microsoft.com/office/officeart/2005/8/layout/list1"/>
    <dgm:cxn modelId="{FEF0D1C6-AB55-4185-88FC-B6AE7DB8AD94}" type="presParOf" srcId="{058156A2-BDF5-4DA1-A139-E685D7558C00}" destId="{7037FCE7-2B9E-4251-A76A-E886F8B09153}" srcOrd="7" destOrd="0" presId="urn:microsoft.com/office/officeart/2005/8/layout/list1"/>
    <dgm:cxn modelId="{4A3A525B-BC94-46A1-BFB8-EA1749B38A1F}" type="presParOf" srcId="{058156A2-BDF5-4DA1-A139-E685D7558C00}" destId="{06624270-D058-473C-A490-10C363EF7213}" srcOrd="8" destOrd="0" presId="urn:microsoft.com/office/officeart/2005/8/layout/list1"/>
    <dgm:cxn modelId="{9A7CB1A6-FCAF-45DE-87F5-4B0ECC3C13F7}" type="presParOf" srcId="{06624270-D058-473C-A490-10C363EF7213}" destId="{31B716D4-46AB-4523-9198-3A4B57307416}" srcOrd="0" destOrd="0" presId="urn:microsoft.com/office/officeart/2005/8/layout/list1"/>
    <dgm:cxn modelId="{97CE588D-DD8E-423C-8EC4-E32284B17843}" type="presParOf" srcId="{06624270-D058-473C-A490-10C363EF7213}" destId="{5AE5FEE8-4F0A-4C25-B830-EDD8B93F1665}" srcOrd="1" destOrd="0" presId="urn:microsoft.com/office/officeart/2005/8/layout/list1"/>
    <dgm:cxn modelId="{A1C3809B-0597-4B5E-89FD-55C72CA4836A}" type="presParOf" srcId="{058156A2-BDF5-4DA1-A139-E685D7558C00}" destId="{8E5F64AA-A900-4A17-9214-1A739EAD12DA}" srcOrd="9" destOrd="0" presId="urn:microsoft.com/office/officeart/2005/8/layout/list1"/>
    <dgm:cxn modelId="{5B4889A3-49C9-41B7-9210-1375EBD2B414}" type="presParOf" srcId="{058156A2-BDF5-4DA1-A139-E685D7558C00}" destId="{D48B86DC-E1B3-40F9-AD6F-A9B75FA727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EA54DA-4E6D-4C20-8DA3-1B75F3DD6E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2A16520-B11D-4688-BC73-411611A0152E}">
      <dgm:prSet phldrT="[Texto]"/>
      <dgm:spPr/>
      <dgm:t>
        <a:bodyPr/>
        <a:lstStyle/>
        <a:p>
          <a:r>
            <a:rPr lang="pt-BR" dirty="0" smtClean="0"/>
            <a:t>Site Atual</a:t>
          </a:r>
          <a:endParaRPr lang="pt-BR" dirty="0"/>
        </a:p>
      </dgm:t>
    </dgm:pt>
    <dgm:pt modelId="{F0D26433-304D-4FFD-8EDB-A6D2482AF983}" type="parTrans" cxnId="{CF149632-C245-42B0-B425-3947600CC550}">
      <dgm:prSet/>
      <dgm:spPr/>
      <dgm:t>
        <a:bodyPr/>
        <a:lstStyle/>
        <a:p>
          <a:endParaRPr lang="pt-BR"/>
        </a:p>
      </dgm:t>
    </dgm:pt>
    <dgm:pt modelId="{4F17CD9F-E420-4B86-8A08-930E63290D4A}" type="sibTrans" cxnId="{CF149632-C245-42B0-B425-3947600CC550}">
      <dgm:prSet/>
      <dgm:spPr/>
      <dgm:t>
        <a:bodyPr/>
        <a:lstStyle/>
        <a:p>
          <a:endParaRPr lang="pt-BR"/>
        </a:p>
      </dgm:t>
    </dgm:pt>
    <dgm:pt modelId="{57CD4D4C-8F76-49E7-AE26-8CFD352774E7}">
      <dgm:prSet phldrT="[Texto]"/>
      <dgm:spPr/>
      <dgm:t>
        <a:bodyPr/>
        <a:lstStyle/>
        <a:p>
          <a:r>
            <a:rPr lang="pt-BR" dirty="0" smtClean="0"/>
            <a:t>Novo Site</a:t>
          </a:r>
          <a:endParaRPr lang="pt-BR" dirty="0"/>
        </a:p>
      </dgm:t>
    </dgm:pt>
    <dgm:pt modelId="{B8A8BDBA-2E96-4CCC-91D2-29116D4425E3}" type="parTrans" cxnId="{4366FC4C-5964-4936-BFE1-647EB20E7719}">
      <dgm:prSet/>
      <dgm:spPr/>
      <dgm:t>
        <a:bodyPr/>
        <a:lstStyle/>
        <a:p>
          <a:endParaRPr lang="pt-BR"/>
        </a:p>
      </dgm:t>
    </dgm:pt>
    <dgm:pt modelId="{3BF90D54-E11C-48FF-8E29-92DA271D33B9}" type="sibTrans" cxnId="{4366FC4C-5964-4936-BFE1-647EB20E7719}">
      <dgm:prSet/>
      <dgm:spPr/>
      <dgm:t>
        <a:bodyPr/>
        <a:lstStyle/>
        <a:p>
          <a:endParaRPr lang="pt-BR"/>
        </a:p>
      </dgm:t>
    </dgm:pt>
    <dgm:pt modelId="{F169DAE4-3BA5-4F66-83B4-D387FCDFFD1B}">
      <dgm:prSet phldrT="[Texto]"/>
      <dgm:spPr/>
      <dgm:t>
        <a:bodyPr/>
        <a:lstStyle/>
        <a:p>
          <a:r>
            <a:rPr lang="pt-BR" dirty="0" smtClean="0"/>
            <a:t>Integração com os </a:t>
          </a:r>
          <a:r>
            <a:rPr lang="pt-BR" dirty="0" err="1" smtClean="0"/>
            <a:t>Sitemas</a:t>
          </a:r>
          <a:r>
            <a:rPr lang="pt-BR" dirty="0" smtClean="0"/>
            <a:t> SIG</a:t>
          </a:r>
          <a:endParaRPr lang="pt-BR" dirty="0"/>
        </a:p>
      </dgm:t>
    </dgm:pt>
    <dgm:pt modelId="{90423F4D-235A-4AF5-ABA8-5459F1EBA3CB}" type="parTrans" cxnId="{D5B494E1-9AC1-4E6F-80D5-D532AED79D51}">
      <dgm:prSet/>
      <dgm:spPr/>
      <dgm:t>
        <a:bodyPr/>
        <a:lstStyle/>
        <a:p>
          <a:endParaRPr lang="pt-BR"/>
        </a:p>
      </dgm:t>
    </dgm:pt>
    <dgm:pt modelId="{D204406A-EFA4-4B5F-B16B-8890CB014D20}" type="sibTrans" cxnId="{D5B494E1-9AC1-4E6F-80D5-D532AED79D51}">
      <dgm:prSet/>
      <dgm:spPr/>
      <dgm:t>
        <a:bodyPr/>
        <a:lstStyle/>
        <a:p>
          <a:endParaRPr lang="pt-BR"/>
        </a:p>
      </dgm:t>
    </dgm:pt>
    <dgm:pt modelId="{0810B2ED-34D0-486F-B3FD-AD42EA93BB72}" type="pres">
      <dgm:prSet presAssocID="{04EA54DA-4E6D-4C20-8DA3-1B75F3DD6E76}" presName="linearFlow" presStyleCnt="0">
        <dgm:presLayoutVars>
          <dgm:dir/>
          <dgm:resizeHandles val="exact"/>
        </dgm:presLayoutVars>
      </dgm:prSet>
      <dgm:spPr/>
    </dgm:pt>
    <dgm:pt modelId="{F11C091F-CC5D-43C8-988C-F8AE0B96B612}" type="pres">
      <dgm:prSet presAssocID="{D2A16520-B11D-4688-BC73-411611A0152E}" presName="composite" presStyleCnt="0"/>
      <dgm:spPr/>
    </dgm:pt>
    <dgm:pt modelId="{D5780140-36F6-4094-A9BA-EE5EE6EFD1B0}" type="pres">
      <dgm:prSet presAssocID="{D2A16520-B11D-4688-BC73-411611A0152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8DFDF104-E52B-464E-94FB-E5BDDE1AA358}" type="pres">
      <dgm:prSet presAssocID="{D2A16520-B11D-4688-BC73-411611A0152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B715F1-88B9-4680-9361-BB0D4DAF4714}" type="pres">
      <dgm:prSet presAssocID="{4F17CD9F-E420-4B86-8A08-930E63290D4A}" presName="spacing" presStyleCnt="0"/>
      <dgm:spPr/>
    </dgm:pt>
    <dgm:pt modelId="{1428D95C-4D02-4DC8-94A5-8BA59ED6393F}" type="pres">
      <dgm:prSet presAssocID="{57CD4D4C-8F76-49E7-AE26-8CFD352774E7}" presName="composite" presStyleCnt="0"/>
      <dgm:spPr/>
    </dgm:pt>
    <dgm:pt modelId="{45567D3B-EDF9-448D-9279-C92A5253C8F2}" type="pres">
      <dgm:prSet presAssocID="{57CD4D4C-8F76-49E7-AE26-8CFD352774E7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0F35E33-1842-4EF5-990E-7507EBECCFE7}" type="pres">
      <dgm:prSet presAssocID="{57CD4D4C-8F76-49E7-AE26-8CFD352774E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492CEE-66A2-46F3-9F73-978F37F0D9C1}" type="pres">
      <dgm:prSet presAssocID="{3BF90D54-E11C-48FF-8E29-92DA271D33B9}" presName="spacing" presStyleCnt="0"/>
      <dgm:spPr/>
    </dgm:pt>
    <dgm:pt modelId="{7A762E8E-1B90-4B45-806C-DB66A39175DA}" type="pres">
      <dgm:prSet presAssocID="{F169DAE4-3BA5-4F66-83B4-D387FCDFFD1B}" presName="composite" presStyleCnt="0"/>
      <dgm:spPr/>
    </dgm:pt>
    <dgm:pt modelId="{3AE76A20-F9E7-4DBC-BB4C-17721E6E10DC}" type="pres">
      <dgm:prSet presAssocID="{F169DAE4-3BA5-4F66-83B4-D387FCDFFD1B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50BBFFD8-339D-482A-A37F-D535256DC905}" type="pres">
      <dgm:prSet presAssocID="{F169DAE4-3BA5-4F66-83B4-D387FCDFFD1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8589E3-3A2D-445B-97EC-91CF1F32ACA4}" type="presOf" srcId="{04EA54DA-4E6D-4C20-8DA3-1B75F3DD6E76}" destId="{0810B2ED-34D0-486F-B3FD-AD42EA93BB72}" srcOrd="0" destOrd="0" presId="urn:microsoft.com/office/officeart/2005/8/layout/vList3"/>
    <dgm:cxn modelId="{1229553F-4DED-4A35-9C88-98410A831F8C}" type="presOf" srcId="{57CD4D4C-8F76-49E7-AE26-8CFD352774E7}" destId="{10F35E33-1842-4EF5-990E-7507EBECCFE7}" srcOrd="0" destOrd="0" presId="urn:microsoft.com/office/officeart/2005/8/layout/vList3"/>
    <dgm:cxn modelId="{4366FC4C-5964-4936-BFE1-647EB20E7719}" srcId="{04EA54DA-4E6D-4C20-8DA3-1B75F3DD6E76}" destId="{57CD4D4C-8F76-49E7-AE26-8CFD352774E7}" srcOrd="1" destOrd="0" parTransId="{B8A8BDBA-2E96-4CCC-91D2-29116D4425E3}" sibTransId="{3BF90D54-E11C-48FF-8E29-92DA271D33B9}"/>
    <dgm:cxn modelId="{D5B494E1-9AC1-4E6F-80D5-D532AED79D51}" srcId="{04EA54DA-4E6D-4C20-8DA3-1B75F3DD6E76}" destId="{F169DAE4-3BA5-4F66-83B4-D387FCDFFD1B}" srcOrd="2" destOrd="0" parTransId="{90423F4D-235A-4AF5-ABA8-5459F1EBA3CB}" sibTransId="{D204406A-EFA4-4B5F-B16B-8890CB014D20}"/>
    <dgm:cxn modelId="{8B6A4248-ABDE-4343-9826-438A1B186C4C}" type="presOf" srcId="{F169DAE4-3BA5-4F66-83B4-D387FCDFFD1B}" destId="{50BBFFD8-339D-482A-A37F-D535256DC905}" srcOrd="0" destOrd="0" presId="urn:microsoft.com/office/officeart/2005/8/layout/vList3"/>
    <dgm:cxn modelId="{05349C5C-3DCF-4821-A5CD-88A5D60C526C}" type="presOf" srcId="{D2A16520-B11D-4688-BC73-411611A0152E}" destId="{8DFDF104-E52B-464E-94FB-E5BDDE1AA358}" srcOrd="0" destOrd="0" presId="urn:microsoft.com/office/officeart/2005/8/layout/vList3"/>
    <dgm:cxn modelId="{CF149632-C245-42B0-B425-3947600CC550}" srcId="{04EA54DA-4E6D-4C20-8DA3-1B75F3DD6E76}" destId="{D2A16520-B11D-4688-BC73-411611A0152E}" srcOrd="0" destOrd="0" parTransId="{F0D26433-304D-4FFD-8EDB-A6D2482AF983}" sibTransId="{4F17CD9F-E420-4B86-8A08-930E63290D4A}"/>
    <dgm:cxn modelId="{4A336A31-D794-4A0B-A53F-C6B724CF83A7}" type="presParOf" srcId="{0810B2ED-34D0-486F-B3FD-AD42EA93BB72}" destId="{F11C091F-CC5D-43C8-988C-F8AE0B96B612}" srcOrd="0" destOrd="0" presId="urn:microsoft.com/office/officeart/2005/8/layout/vList3"/>
    <dgm:cxn modelId="{379599D1-8751-47D0-9DBB-04DCD15F71A0}" type="presParOf" srcId="{F11C091F-CC5D-43C8-988C-F8AE0B96B612}" destId="{D5780140-36F6-4094-A9BA-EE5EE6EFD1B0}" srcOrd="0" destOrd="0" presId="urn:microsoft.com/office/officeart/2005/8/layout/vList3"/>
    <dgm:cxn modelId="{69305281-61C0-41CD-AB2E-1532E97E0542}" type="presParOf" srcId="{F11C091F-CC5D-43C8-988C-F8AE0B96B612}" destId="{8DFDF104-E52B-464E-94FB-E5BDDE1AA358}" srcOrd="1" destOrd="0" presId="urn:microsoft.com/office/officeart/2005/8/layout/vList3"/>
    <dgm:cxn modelId="{8F5BE03B-6950-4038-8F41-704FEE147472}" type="presParOf" srcId="{0810B2ED-34D0-486F-B3FD-AD42EA93BB72}" destId="{7AB715F1-88B9-4680-9361-BB0D4DAF4714}" srcOrd="1" destOrd="0" presId="urn:microsoft.com/office/officeart/2005/8/layout/vList3"/>
    <dgm:cxn modelId="{D5475BA3-0625-4E75-83FA-C9EF68718EDF}" type="presParOf" srcId="{0810B2ED-34D0-486F-B3FD-AD42EA93BB72}" destId="{1428D95C-4D02-4DC8-94A5-8BA59ED6393F}" srcOrd="2" destOrd="0" presId="urn:microsoft.com/office/officeart/2005/8/layout/vList3"/>
    <dgm:cxn modelId="{8B82FD8A-D7C1-47CB-872C-8269335022D5}" type="presParOf" srcId="{1428D95C-4D02-4DC8-94A5-8BA59ED6393F}" destId="{45567D3B-EDF9-448D-9279-C92A5253C8F2}" srcOrd="0" destOrd="0" presId="urn:microsoft.com/office/officeart/2005/8/layout/vList3"/>
    <dgm:cxn modelId="{D31EA668-E16E-4595-91A0-B67D8A6D1DBA}" type="presParOf" srcId="{1428D95C-4D02-4DC8-94A5-8BA59ED6393F}" destId="{10F35E33-1842-4EF5-990E-7507EBECCFE7}" srcOrd="1" destOrd="0" presId="urn:microsoft.com/office/officeart/2005/8/layout/vList3"/>
    <dgm:cxn modelId="{EBFB73D1-7543-40B7-9020-C8B294AD3DEB}" type="presParOf" srcId="{0810B2ED-34D0-486F-B3FD-AD42EA93BB72}" destId="{3C492CEE-66A2-46F3-9F73-978F37F0D9C1}" srcOrd="3" destOrd="0" presId="urn:microsoft.com/office/officeart/2005/8/layout/vList3"/>
    <dgm:cxn modelId="{96CCBB57-448B-40C3-8D04-0F6B6D7B0545}" type="presParOf" srcId="{0810B2ED-34D0-486F-B3FD-AD42EA93BB72}" destId="{7A762E8E-1B90-4B45-806C-DB66A39175DA}" srcOrd="4" destOrd="0" presId="urn:microsoft.com/office/officeart/2005/8/layout/vList3"/>
    <dgm:cxn modelId="{CFE54BEE-1526-49BE-B6D9-6B1AAB0C1173}" type="presParOf" srcId="{7A762E8E-1B90-4B45-806C-DB66A39175DA}" destId="{3AE76A20-F9E7-4DBC-BB4C-17721E6E10DC}" srcOrd="0" destOrd="0" presId="urn:microsoft.com/office/officeart/2005/8/layout/vList3"/>
    <dgm:cxn modelId="{BD768BC1-8AD0-4AFB-9B01-F23E887E49AB}" type="presParOf" srcId="{7A762E8E-1B90-4B45-806C-DB66A39175DA}" destId="{50BBFFD8-339D-482A-A37F-D535256DC90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FE736-722F-48A9-948F-007682304CD6}">
      <dsp:nvSpPr>
        <dsp:cNvPr id="0" name=""/>
        <dsp:cNvSpPr/>
      </dsp:nvSpPr>
      <dsp:spPr>
        <a:xfrm>
          <a:off x="2144806" y="493"/>
          <a:ext cx="1041167" cy="676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Abertura/Fechamento da OS</a:t>
          </a:r>
          <a:endParaRPr lang="pt-BR" sz="700" kern="1200" dirty="0"/>
        </a:p>
      </dsp:txBody>
      <dsp:txXfrm>
        <a:off x="2177843" y="33530"/>
        <a:ext cx="975093" cy="610685"/>
      </dsp:txXfrm>
    </dsp:sp>
    <dsp:sp modelId="{1656DF1B-25D9-477F-9A5C-B2E63F4EC1C5}">
      <dsp:nvSpPr>
        <dsp:cNvPr id="0" name=""/>
        <dsp:cNvSpPr/>
      </dsp:nvSpPr>
      <dsp:spPr>
        <a:xfrm>
          <a:off x="732906" y="338873"/>
          <a:ext cx="3864967" cy="3864967"/>
        </a:xfrm>
        <a:custGeom>
          <a:avLst/>
          <a:gdLst/>
          <a:ahLst/>
          <a:cxnLst/>
          <a:rect l="0" t="0" r="0" b="0"/>
          <a:pathLst>
            <a:path>
              <a:moveTo>
                <a:pt x="2589572" y="115143"/>
              </a:moveTo>
              <a:arcTo wR="1932483" hR="1932483" stAng="17392697" swAng="7725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9CC09-E887-4211-9F92-6F81903D0D39}">
      <dsp:nvSpPr>
        <dsp:cNvPr id="0" name=""/>
        <dsp:cNvSpPr/>
      </dsp:nvSpPr>
      <dsp:spPr>
        <a:xfrm>
          <a:off x="3655682" y="728093"/>
          <a:ext cx="1041167" cy="676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Apresentação/Revisão Técnica do Módulo (</a:t>
          </a:r>
          <a:r>
            <a:rPr lang="pt-BR" sz="700" kern="1200" dirty="0" err="1" smtClean="0"/>
            <a:t>SigSoftware</a:t>
          </a:r>
          <a:r>
            <a:rPr lang="pt-BR" sz="700" kern="1200" dirty="0" smtClean="0"/>
            <a:t>)</a:t>
          </a:r>
          <a:endParaRPr lang="pt-BR" sz="700" kern="1200" dirty="0"/>
        </a:p>
      </dsp:txBody>
      <dsp:txXfrm>
        <a:off x="3688719" y="761130"/>
        <a:ext cx="975093" cy="610685"/>
      </dsp:txXfrm>
    </dsp:sp>
    <dsp:sp modelId="{0AD347EA-B17A-4DDB-95F6-EEAFC542E488}">
      <dsp:nvSpPr>
        <dsp:cNvPr id="0" name=""/>
        <dsp:cNvSpPr/>
      </dsp:nvSpPr>
      <dsp:spPr>
        <a:xfrm>
          <a:off x="732906" y="338873"/>
          <a:ext cx="3864967" cy="3864967"/>
        </a:xfrm>
        <a:custGeom>
          <a:avLst/>
          <a:gdLst/>
          <a:ahLst/>
          <a:cxnLst/>
          <a:rect l="0" t="0" r="0" b="0"/>
          <a:pathLst>
            <a:path>
              <a:moveTo>
                <a:pt x="3738626" y="1245213"/>
              </a:moveTo>
              <a:arcTo wR="1932483" hR="1932483" stAng="20350037" swAng="10645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973AC-C4DE-4893-995F-FA51F116939D}">
      <dsp:nvSpPr>
        <dsp:cNvPr id="0" name=""/>
        <dsp:cNvSpPr/>
      </dsp:nvSpPr>
      <dsp:spPr>
        <a:xfrm>
          <a:off x="4028838" y="2362995"/>
          <a:ext cx="1041167" cy="676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Estudo do Domínio (UFPI)</a:t>
          </a:r>
          <a:endParaRPr lang="pt-BR" sz="700" kern="1200" dirty="0"/>
        </a:p>
      </dsp:txBody>
      <dsp:txXfrm>
        <a:off x="4061875" y="2396032"/>
        <a:ext cx="975093" cy="610685"/>
      </dsp:txXfrm>
    </dsp:sp>
    <dsp:sp modelId="{68EB251B-6CFF-4C6E-B608-0904FCFDB03E}">
      <dsp:nvSpPr>
        <dsp:cNvPr id="0" name=""/>
        <dsp:cNvSpPr/>
      </dsp:nvSpPr>
      <dsp:spPr>
        <a:xfrm>
          <a:off x="732906" y="338873"/>
          <a:ext cx="3864967" cy="3864967"/>
        </a:xfrm>
        <a:custGeom>
          <a:avLst/>
          <a:gdLst/>
          <a:ahLst/>
          <a:cxnLst/>
          <a:rect l="0" t="0" r="0" b="0"/>
          <a:pathLst>
            <a:path>
              <a:moveTo>
                <a:pt x="3638438" y="2840343"/>
              </a:moveTo>
              <a:arcTo wR="1932483" hR="1932483" stAng="1681237" swAng="8357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1A44F-3384-4184-841A-69F495770996}">
      <dsp:nvSpPr>
        <dsp:cNvPr id="0" name=""/>
        <dsp:cNvSpPr/>
      </dsp:nvSpPr>
      <dsp:spPr>
        <a:xfrm>
          <a:off x="2983279" y="3674084"/>
          <a:ext cx="1041167" cy="676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Levantamento das Informações do Domínio (UFPI)</a:t>
          </a:r>
          <a:endParaRPr lang="pt-BR" sz="700" kern="1200" dirty="0"/>
        </a:p>
      </dsp:txBody>
      <dsp:txXfrm>
        <a:off x="3016316" y="3707121"/>
        <a:ext cx="975093" cy="610685"/>
      </dsp:txXfrm>
    </dsp:sp>
    <dsp:sp modelId="{0C26B6B7-5ED5-4029-95AA-9905AAC30784}">
      <dsp:nvSpPr>
        <dsp:cNvPr id="0" name=""/>
        <dsp:cNvSpPr/>
      </dsp:nvSpPr>
      <dsp:spPr>
        <a:xfrm>
          <a:off x="732906" y="338873"/>
          <a:ext cx="3864967" cy="3864967"/>
        </a:xfrm>
        <a:custGeom>
          <a:avLst/>
          <a:gdLst/>
          <a:ahLst/>
          <a:cxnLst/>
          <a:rect l="0" t="0" r="0" b="0"/>
          <a:pathLst>
            <a:path>
              <a:moveTo>
                <a:pt x="2124351" y="3855418"/>
              </a:moveTo>
              <a:arcTo wR="1932483" hR="1932483" stAng="5058117" swAng="68376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3050B-6716-485A-8DB0-8873B2F24A15}">
      <dsp:nvSpPr>
        <dsp:cNvPr id="0" name=""/>
        <dsp:cNvSpPr/>
      </dsp:nvSpPr>
      <dsp:spPr>
        <a:xfrm>
          <a:off x="1306332" y="3674084"/>
          <a:ext cx="1041167" cy="676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Ambiente de Homologação (</a:t>
          </a:r>
          <a:r>
            <a:rPr lang="pt-BR" sz="700" kern="1200" dirty="0" err="1" smtClean="0"/>
            <a:t>SigSoftware</a:t>
          </a:r>
          <a:r>
            <a:rPr lang="pt-BR" sz="700" kern="1200" dirty="0" smtClean="0"/>
            <a:t>)</a:t>
          </a:r>
          <a:endParaRPr lang="pt-BR" sz="700" kern="1200" dirty="0"/>
        </a:p>
      </dsp:txBody>
      <dsp:txXfrm>
        <a:off x="1339369" y="3707121"/>
        <a:ext cx="975093" cy="610685"/>
      </dsp:txXfrm>
    </dsp:sp>
    <dsp:sp modelId="{6BED71CB-40CF-49F6-8D40-6686D1BA6B07}">
      <dsp:nvSpPr>
        <dsp:cNvPr id="0" name=""/>
        <dsp:cNvSpPr/>
      </dsp:nvSpPr>
      <dsp:spPr>
        <a:xfrm>
          <a:off x="732906" y="338873"/>
          <a:ext cx="3864967" cy="3864967"/>
        </a:xfrm>
        <a:custGeom>
          <a:avLst/>
          <a:gdLst/>
          <a:ahLst/>
          <a:cxnLst/>
          <a:rect l="0" t="0" r="0" b="0"/>
          <a:pathLst>
            <a:path>
              <a:moveTo>
                <a:pt x="495242" y="3224315"/>
              </a:moveTo>
              <a:arcTo wR="1932483" hR="1932483" stAng="8282996" swAng="8357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F0E3F-E1C5-459C-8FC0-2A6F2BB6232A}">
      <dsp:nvSpPr>
        <dsp:cNvPr id="0" name=""/>
        <dsp:cNvSpPr/>
      </dsp:nvSpPr>
      <dsp:spPr>
        <a:xfrm>
          <a:off x="260773" y="2362995"/>
          <a:ext cx="1041167" cy="676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Apresentação ao Cliente (UFPI)</a:t>
          </a:r>
          <a:endParaRPr lang="pt-BR" sz="700" kern="1200" dirty="0"/>
        </a:p>
      </dsp:txBody>
      <dsp:txXfrm>
        <a:off x="293810" y="2396032"/>
        <a:ext cx="975093" cy="610685"/>
      </dsp:txXfrm>
    </dsp:sp>
    <dsp:sp modelId="{11DECBA4-3248-48D3-BCC8-7E1CCBF99E24}">
      <dsp:nvSpPr>
        <dsp:cNvPr id="0" name=""/>
        <dsp:cNvSpPr/>
      </dsp:nvSpPr>
      <dsp:spPr>
        <a:xfrm>
          <a:off x="732906" y="338873"/>
          <a:ext cx="3864967" cy="3864967"/>
        </a:xfrm>
        <a:custGeom>
          <a:avLst/>
          <a:gdLst/>
          <a:ahLst/>
          <a:cxnLst/>
          <a:rect l="0" t="0" r="0" b="0"/>
          <a:pathLst>
            <a:path>
              <a:moveTo>
                <a:pt x="2809" y="1828325"/>
              </a:moveTo>
              <a:arcTo wR="1932483" hR="1932483" stAng="10985380" swAng="10645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4C100-9C30-4109-99B2-A2BD6F136730}">
      <dsp:nvSpPr>
        <dsp:cNvPr id="0" name=""/>
        <dsp:cNvSpPr/>
      </dsp:nvSpPr>
      <dsp:spPr>
        <a:xfrm>
          <a:off x="633929" y="728093"/>
          <a:ext cx="1041167" cy="676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Ajustes (UFPI)</a:t>
          </a:r>
          <a:endParaRPr lang="pt-BR" sz="700" kern="1200" dirty="0"/>
        </a:p>
      </dsp:txBody>
      <dsp:txXfrm>
        <a:off x="666966" y="761130"/>
        <a:ext cx="975093" cy="610685"/>
      </dsp:txXfrm>
    </dsp:sp>
    <dsp:sp modelId="{A79402CA-563A-45B7-A4E3-0E7128931AE5}">
      <dsp:nvSpPr>
        <dsp:cNvPr id="0" name=""/>
        <dsp:cNvSpPr/>
      </dsp:nvSpPr>
      <dsp:spPr>
        <a:xfrm>
          <a:off x="732906" y="338873"/>
          <a:ext cx="3864967" cy="3864967"/>
        </a:xfrm>
        <a:custGeom>
          <a:avLst/>
          <a:gdLst/>
          <a:ahLst/>
          <a:cxnLst/>
          <a:rect l="0" t="0" r="0" b="0"/>
          <a:pathLst>
            <a:path>
              <a:moveTo>
                <a:pt x="886953" y="307257"/>
              </a:moveTo>
              <a:arcTo wR="1932483" hR="1932483" stAng="14234777" swAng="7725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129A2-53F1-4AA5-8CEF-5605592128E6}">
      <dsp:nvSpPr>
        <dsp:cNvPr id="0" name=""/>
        <dsp:cNvSpPr/>
      </dsp:nvSpPr>
      <dsp:spPr>
        <a:xfrm>
          <a:off x="0" y="714781"/>
          <a:ext cx="6168981" cy="23332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7425A-FCE2-476B-B8B3-8E34C28D021A}">
      <dsp:nvSpPr>
        <dsp:cNvPr id="0" name=""/>
        <dsp:cNvSpPr/>
      </dsp:nvSpPr>
      <dsp:spPr>
        <a:xfrm>
          <a:off x="186768" y="311106"/>
          <a:ext cx="1347777" cy="17110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2BDE2-4558-444D-B009-106590F80AE4}">
      <dsp:nvSpPr>
        <dsp:cNvPr id="0" name=""/>
        <dsp:cNvSpPr/>
      </dsp:nvSpPr>
      <dsp:spPr>
        <a:xfrm rot="10800000">
          <a:off x="186768" y="2333295"/>
          <a:ext cx="1347777" cy="28518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Monitoramento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- Checar as regras de negócio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- Checar Chamados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- Consultar Banco de Dados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- Apoiar ponto focal do Módulo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- Acompanhar eventos críticos do módulo </a:t>
          </a:r>
          <a:endParaRPr lang="pt-BR" sz="1000" kern="1200" dirty="0"/>
        </a:p>
      </dsp:txBody>
      <dsp:txXfrm rot="10800000">
        <a:off x="228217" y="2333295"/>
        <a:ext cx="1264879" cy="2810356"/>
      </dsp:txXfrm>
    </dsp:sp>
    <dsp:sp modelId="{223ACB9F-5CB6-42C7-9CCD-F55779062994}">
      <dsp:nvSpPr>
        <dsp:cNvPr id="0" name=""/>
        <dsp:cNvSpPr/>
      </dsp:nvSpPr>
      <dsp:spPr>
        <a:xfrm>
          <a:off x="1669323" y="311106"/>
          <a:ext cx="1347777" cy="17110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4000" r="-1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A18BD-730C-463E-BEB4-8E83539C0F27}">
      <dsp:nvSpPr>
        <dsp:cNvPr id="0" name=""/>
        <dsp:cNvSpPr/>
      </dsp:nvSpPr>
      <dsp:spPr>
        <a:xfrm rot="10800000">
          <a:off x="1669323" y="2333295"/>
          <a:ext cx="1347777" cy="28518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Abertura de Tickets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- Analisar chamados abertos (1º. Nível)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- Suporte de 2º Nível (Ticket </a:t>
          </a:r>
          <a:r>
            <a:rPr lang="pt-BR" sz="1000" kern="1200" dirty="0" err="1" smtClean="0"/>
            <a:t>Redmine</a:t>
          </a:r>
          <a:r>
            <a:rPr lang="pt-BR" sz="10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- Suporte de 3º.  Nível (Ticket </a:t>
          </a:r>
          <a:r>
            <a:rPr lang="pt-BR" sz="1000" kern="1200" dirty="0" err="1" smtClean="0"/>
            <a:t>Kanban</a:t>
          </a:r>
          <a:r>
            <a:rPr lang="pt-BR" sz="1000" kern="1200" dirty="0" smtClean="0"/>
            <a:t>)</a:t>
          </a:r>
          <a:endParaRPr lang="pt-BR" sz="1000" kern="1200" dirty="0"/>
        </a:p>
      </dsp:txBody>
      <dsp:txXfrm rot="10800000">
        <a:off x="1710772" y="2333295"/>
        <a:ext cx="1264879" cy="2810356"/>
      </dsp:txXfrm>
    </dsp:sp>
    <dsp:sp modelId="{DEECFA8C-D6EF-49B1-841D-F8BB7E900EC9}">
      <dsp:nvSpPr>
        <dsp:cNvPr id="0" name=""/>
        <dsp:cNvSpPr/>
      </dsp:nvSpPr>
      <dsp:spPr>
        <a:xfrm>
          <a:off x="3151879" y="311106"/>
          <a:ext cx="1347777" cy="17110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32398-9A9D-43FC-85CA-68991DFE328E}">
      <dsp:nvSpPr>
        <dsp:cNvPr id="0" name=""/>
        <dsp:cNvSpPr/>
      </dsp:nvSpPr>
      <dsp:spPr>
        <a:xfrm rot="10800000">
          <a:off x="3151879" y="2333295"/>
          <a:ext cx="1347777" cy="28518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Homologação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- Validar os tickets resolvidos em ambiente de produção (Homologar Tickets </a:t>
          </a:r>
          <a:r>
            <a:rPr lang="pt-BR" sz="1200" kern="1200" dirty="0" err="1" smtClean="0"/>
            <a:t>Kanban</a:t>
          </a:r>
          <a:r>
            <a:rPr lang="pt-BR" sz="1200" kern="1200" dirty="0" smtClean="0"/>
            <a:t>)</a:t>
          </a:r>
          <a:endParaRPr lang="pt-BR" sz="1200" kern="1200" dirty="0"/>
        </a:p>
      </dsp:txBody>
      <dsp:txXfrm rot="10800000">
        <a:off x="3193328" y="2333295"/>
        <a:ext cx="1264879" cy="2810356"/>
      </dsp:txXfrm>
    </dsp:sp>
    <dsp:sp modelId="{00E9FE7A-F026-4CD7-AAC1-E07B6E9FFD84}">
      <dsp:nvSpPr>
        <dsp:cNvPr id="0" name=""/>
        <dsp:cNvSpPr/>
      </dsp:nvSpPr>
      <dsp:spPr>
        <a:xfrm>
          <a:off x="4634434" y="311106"/>
          <a:ext cx="1347777" cy="17110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494F6-C1F5-40B3-B067-47FD0213B654}">
      <dsp:nvSpPr>
        <dsp:cNvPr id="0" name=""/>
        <dsp:cNvSpPr/>
      </dsp:nvSpPr>
      <dsp:spPr>
        <a:xfrm rot="10800000">
          <a:off x="4634434" y="2333295"/>
          <a:ext cx="1347777" cy="28518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Ajustes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- Acompanhar junto ao ponto focal do módulo eventuais ajustes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- Criação de novas funcionalidades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- Abertura de Tickets</a:t>
          </a:r>
          <a:endParaRPr lang="pt-BR" sz="1200" kern="1200" dirty="0"/>
        </a:p>
      </dsp:txBody>
      <dsp:txXfrm rot="10800000">
        <a:off x="4675883" y="2333295"/>
        <a:ext cx="1264879" cy="2810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E9EA-7251-4E60-B76D-4DF3E4B15CDF}">
      <dsp:nvSpPr>
        <dsp:cNvPr id="0" name=""/>
        <dsp:cNvSpPr/>
      </dsp:nvSpPr>
      <dsp:spPr>
        <a:xfrm>
          <a:off x="0" y="0"/>
          <a:ext cx="10173237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As customizações dos módulos são feitas pela empresa parceira (</a:t>
          </a:r>
          <a:r>
            <a:rPr lang="pt-BR" sz="2400" kern="1200" dirty="0" err="1" smtClean="0"/>
            <a:t>SigSoftware</a:t>
          </a:r>
          <a:r>
            <a:rPr lang="pt-BR" sz="2400" kern="1200" dirty="0" smtClean="0"/>
            <a:t>)</a:t>
          </a:r>
          <a:endParaRPr lang="pt-BR" sz="2400" kern="1200" dirty="0"/>
        </a:p>
      </dsp:txBody>
      <dsp:txXfrm>
        <a:off x="2170626" y="0"/>
        <a:ext cx="8002610" cy="1359793"/>
      </dsp:txXfrm>
    </dsp:sp>
    <dsp:sp modelId="{CE5F3BBE-B9AF-4496-8CA1-4DEE5F92861A}">
      <dsp:nvSpPr>
        <dsp:cNvPr id="0" name=""/>
        <dsp:cNvSpPr/>
      </dsp:nvSpPr>
      <dsp:spPr>
        <a:xfrm>
          <a:off x="135979" y="135979"/>
          <a:ext cx="2034647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774F0-6D8D-43FA-824E-F98DF4D6C110}">
      <dsp:nvSpPr>
        <dsp:cNvPr id="0" name=""/>
        <dsp:cNvSpPr/>
      </dsp:nvSpPr>
      <dsp:spPr>
        <a:xfrm>
          <a:off x="0" y="1495772"/>
          <a:ext cx="10173237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Release </a:t>
          </a:r>
          <a:r>
            <a:rPr lang="pt-BR" sz="2400" kern="1200" dirty="0" err="1" smtClean="0"/>
            <a:t>BugFixes</a:t>
          </a:r>
          <a:endParaRPr lang="pt-B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Contem correções de falhas ou defeitos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Podem ser diárias e implantadas no final do dia</a:t>
          </a:r>
          <a:endParaRPr lang="pt-BR" sz="1900" kern="1200" dirty="0"/>
        </a:p>
      </dsp:txBody>
      <dsp:txXfrm>
        <a:off x="2170626" y="1495772"/>
        <a:ext cx="8002610" cy="1359793"/>
      </dsp:txXfrm>
    </dsp:sp>
    <dsp:sp modelId="{0895EFC2-96A8-4C9F-B3F5-A76AB03E9790}">
      <dsp:nvSpPr>
        <dsp:cNvPr id="0" name=""/>
        <dsp:cNvSpPr/>
      </dsp:nvSpPr>
      <dsp:spPr>
        <a:xfrm>
          <a:off x="135979" y="1631751"/>
          <a:ext cx="2034647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7A838-3270-4B95-89FA-7458EC86C85A}">
      <dsp:nvSpPr>
        <dsp:cNvPr id="0" name=""/>
        <dsp:cNvSpPr/>
      </dsp:nvSpPr>
      <dsp:spPr>
        <a:xfrm>
          <a:off x="0" y="2991544"/>
          <a:ext cx="10173237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Release de Novas Funcionalidades</a:t>
          </a:r>
          <a:endParaRPr lang="pt-B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Contem as implementações do pacote de customização do mês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Pode ser implantada após todas as homologações realizadas</a:t>
          </a:r>
          <a:endParaRPr lang="pt-BR" sz="1900" kern="1200" dirty="0"/>
        </a:p>
      </dsp:txBody>
      <dsp:txXfrm>
        <a:off x="2170626" y="2991544"/>
        <a:ext cx="8002610" cy="1359793"/>
      </dsp:txXfrm>
    </dsp:sp>
    <dsp:sp modelId="{AB89A140-2CB4-4475-91E8-2983E90CA047}">
      <dsp:nvSpPr>
        <dsp:cNvPr id="0" name=""/>
        <dsp:cNvSpPr/>
      </dsp:nvSpPr>
      <dsp:spPr>
        <a:xfrm>
          <a:off x="135979" y="3127524"/>
          <a:ext cx="2034647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C2767-B683-4CF3-AAE5-513D1DA69E09}">
      <dsp:nvSpPr>
        <dsp:cNvPr id="0" name=""/>
        <dsp:cNvSpPr/>
      </dsp:nvSpPr>
      <dsp:spPr>
        <a:xfrm>
          <a:off x="0" y="0"/>
          <a:ext cx="4804379" cy="49180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A9202-B1C2-4319-B400-77DC59531547}">
      <dsp:nvSpPr>
        <dsp:cNvPr id="0" name=""/>
        <dsp:cNvSpPr/>
      </dsp:nvSpPr>
      <dsp:spPr>
        <a:xfrm>
          <a:off x="2402189" y="494443"/>
          <a:ext cx="3122846" cy="1164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3º. Nível – Erros ou Falhas da Aplicação (</a:t>
          </a:r>
          <a:r>
            <a:rPr lang="pt-BR" sz="1800" kern="1200" dirty="0" err="1" smtClean="0"/>
            <a:t>SigSoftware</a:t>
          </a:r>
          <a:r>
            <a:rPr lang="pt-BR" sz="1800" kern="1200" dirty="0" smtClean="0"/>
            <a:t>)</a:t>
          </a:r>
          <a:endParaRPr lang="pt-BR" sz="1800" kern="1200" dirty="0"/>
        </a:p>
      </dsp:txBody>
      <dsp:txXfrm>
        <a:off x="2459020" y="551274"/>
        <a:ext cx="3009184" cy="1050524"/>
      </dsp:txXfrm>
    </dsp:sp>
    <dsp:sp modelId="{EB173112-F89B-48BE-9D31-747DFE376025}">
      <dsp:nvSpPr>
        <dsp:cNvPr id="0" name=""/>
        <dsp:cNvSpPr/>
      </dsp:nvSpPr>
      <dsp:spPr>
        <a:xfrm>
          <a:off x="2402189" y="1804152"/>
          <a:ext cx="3122846" cy="1164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2º. Nível – Erros internos de configuração ou correção em BD (</a:t>
          </a:r>
          <a:r>
            <a:rPr lang="pt-BR" sz="1800" kern="1200" dirty="0" err="1" smtClean="0"/>
            <a:t>Desenv</a:t>
          </a:r>
          <a:r>
            <a:rPr lang="pt-BR" sz="1800" kern="1200" dirty="0" smtClean="0"/>
            <a:t>/BD)</a:t>
          </a:r>
          <a:endParaRPr lang="pt-BR" sz="1800" kern="1200" dirty="0"/>
        </a:p>
      </dsp:txBody>
      <dsp:txXfrm>
        <a:off x="2459020" y="1860983"/>
        <a:ext cx="3009184" cy="1050524"/>
      </dsp:txXfrm>
    </dsp:sp>
    <dsp:sp modelId="{CAA8C6EF-3D47-4999-BCB1-887EDE7297E1}">
      <dsp:nvSpPr>
        <dsp:cNvPr id="0" name=""/>
        <dsp:cNvSpPr/>
      </dsp:nvSpPr>
      <dsp:spPr>
        <a:xfrm>
          <a:off x="2402189" y="3113862"/>
          <a:ext cx="3122846" cy="1164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1º. Nível – Chamados de erros operacionais (Atendimento)</a:t>
          </a:r>
          <a:endParaRPr lang="pt-BR" sz="1800" kern="1200" dirty="0"/>
        </a:p>
      </dsp:txBody>
      <dsp:txXfrm>
        <a:off x="2459020" y="3170693"/>
        <a:ext cx="3009184" cy="1050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F9D1A-BEF4-4E92-84DD-9F62BC25DB88}">
      <dsp:nvSpPr>
        <dsp:cNvPr id="0" name=""/>
        <dsp:cNvSpPr/>
      </dsp:nvSpPr>
      <dsp:spPr>
        <a:xfrm>
          <a:off x="0" y="342552"/>
          <a:ext cx="609456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006" tIns="458216" rIns="47300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200" kern="1200" dirty="0"/>
        </a:p>
      </dsp:txBody>
      <dsp:txXfrm>
        <a:off x="0" y="342552"/>
        <a:ext cx="6094569" cy="554400"/>
      </dsp:txXfrm>
    </dsp:sp>
    <dsp:sp modelId="{0FA89F4A-3C5A-4E1D-9FDC-74B1A73F8853}">
      <dsp:nvSpPr>
        <dsp:cNvPr id="0" name=""/>
        <dsp:cNvSpPr/>
      </dsp:nvSpPr>
      <dsp:spPr>
        <a:xfrm>
          <a:off x="304728" y="17832"/>
          <a:ext cx="426619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52" tIns="0" rIns="16125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err="1" smtClean="0"/>
            <a:t>Probe</a:t>
          </a:r>
          <a:endParaRPr lang="pt-BR" sz="2200" kern="1200" dirty="0"/>
        </a:p>
      </dsp:txBody>
      <dsp:txXfrm>
        <a:off x="336431" y="49535"/>
        <a:ext cx="4202792" cy="586034"/>
      </dsp:txXfrm>
    </dsp:sp>
    <dsp:sp modelId="{2CE668B4-F0B1-4B3F-8667-28FE0BF056D9}">
      <dsp:nvSpPr>
        <dsp:cNvPr id="0" name=""/>
        <dsp:cNvSpPr/>
      </dsp:nvSpPr>
      <dsp:spPr>
        <a:xfrm>
          <a:off x="0" y="1340472"/>
          <a:ext cx="609456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006" tIns="458216" rIns="47300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200" kern="1200" dirty="0"/>
        </a:p>
      </dsp:txBody>
      <dsp:txXfrm>
        <a:off x="0" y="1340472"/>
        <a:ext cx="6094569" cy="554400"/>
      </dsp:txXfrm>
    </dsp:sp>
    <dsp:sp modelId="{04110498-A64C-48C8-B25E-CB8137239E72}">
      <dsp:nvSpPr>
        <dsp:cNvPr id="0" name=""/>
        <dsp:cNvSpPr/>
      </dsp:nvSpPr>
      <dsp:spPr>
        <a:xfrm>
          <a:off x="304728" y="1015752"/>
          <a:ext cx="426619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52" tIns="0" rIns="16125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err="1" smtClean="0"/>
            <a:t>Zabbix</a:t>
          </a:r>
          <a:endParaRPr lang="pt-BR" sz="2200" kern="1200" dirty="0"/>
        </a:p>
      </dsp:txBody>
      <dsp:txXfrm>
        <a:off x="336431" y="1047455"/>
        <a:ext cx="4202792" cy="586034"/>
      </dsp:txXfrm>
    </dsp:sp>
    <dsp:sp modelId="{D48B86DC-E1B3-40F9-AD6F-A9B75FA72732}">
      <dsp:nvSpPr>
        <dsp:cNvPr id="0" name=""/>
        <dsp:cNvSpPr/>
      </dsp:nvSpPr>
      <dsp:spPr>
        <a:xfrm>
          <a:off x="0" y="2338392"/>
          <a:ext cx="609456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006" tIns="458216" rIns="47300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200" kern="1200" dirty="0"/>
        </a:p>
      </dsp:txBody>
      <dsp:txXfrm>
        <a:off x="0" y="2338392"/>
        <a:ext cx="6094569" cy="554400"/>
      </dsp:txXfrm>
    </dsp:sp>
    <dsp:sp modelId="{5AE5FEE8-4F0A-4C25-B830-EDD8B93F1665}">
      <dsp:nvSpPr>
        <dsp:cNvPr id="0" name=""/>
        <dsp:cNvSpPr/>
      </dsp:nvSpPr>
      <dsp:spPr>
        <a:xfrm>
          <a:off x="304728" y="2013672"/>
          <a:ext cx="426619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52" tIns="0" rIns="16125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Monitoramento via terminal</a:t>
          </a:r>
          <a:endParaRPr lang="pt-BR" sz="2200" kern="1200" dirty="0"/>
        </a:p>
      </dsp:txBody>
      <dsp:txXfrm>
        <a:off x="336431" y="2045375"/>
        <a:ext cx="4202792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DF104-E52B-464E-94FB-E5BDDE1AA358}">
      <dsp:nvSpPr>
        <dsp:cNvPr id="0" name=""/>
        <dsp:cNvSpPr/>
      </dsp:nvSpPr>
      <dsp:spPr>
        <a:xfrm rot="10800000">
          <a:off x="1298346" y="163"/>
          <a:ext cx="4249870" cy="9115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7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Site Atual</a:t>
          </a:r>
          <a:endParaRPr lang="pt-BR" sz="2300" kern="1200" dirty="0"/>
        </a:p>
      </dsp:txBody>
      <dsp:txXfrm rot="10800000">
        <a:off x="1526236" y="163"/>
        <a:ext cx="4021980" cy="911560"/>
      </dsp:txXfrm>
    </dsp:sp>
    <dsp:sp modelId="{D5780140-36F6-4094-A9BA-EE5EE6EFD1B0}">
      <dsp:nvSpPr>
        <dsp:cNvPr id="0" name=""/>
        <dsp:cNvSpPr/>
      </dsp:nvSpPr>
      <dsp:spPr>
        <a:xfrm>
          <a:off x="842566" y="163"/>
          <a:ext cx="911560" cy="9115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35E33-1842-4EF5-990E-7507EBECCFE7}">
      <dsp:nvSpPr>
        <dsp:cNvPr id="0" name=""/>
        <dsp:cNvSpPr/>
      </dsp:nvSpPr>
      <dsp:spPr>
        <a:xfrm rot="10800000">
          <a:off x="1298346" y="1183831"/>
          <a:ext cx="4249870" cy="9115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7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Novo Site</a:t>
          </a:r>
          <a:endParaRPr lang="pt-BR" sz="2300" kern="1200" dirty="0"/>
        </a:p>
      </dsp:txBody>
      <dsp:txXfrm rot="10800000">
        <a:off x="1526236" y="1183831"/>
        <a:ext cx="4021980" cy="911560"/>
      </dsp:txXfrm>
    </dsp:sp>
    <dsp:sp modelId="{45567D3B-EDF9-448D-9279-C92A5253C8F2}">
      <dsp:nvSpPr>
        <dsp:cNvPr id="0" name=""/>
        <dsp:cNvSpPr/>
      </dsp:nvSpPr>
      <dsp:spPr>
        <a:xfrm>
          <a:off x="842566" y="1183831"/>
          <a:ext cx="911560" cy="91156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BFFD8-339D-482A-A37F-D535256DC905}">
      <dsp:nvSpPr>
        <dsp:cNvPr id="0" name=""/>
        <dsp:cNvSpPr/>
      </dsp:nvSpPr>
      <dsp:spPr>
        <a:xfrm rot="10800000">
          <a:off x="1298346" y="2367499"/>
          <a:ext cx="4249870" cy="9115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7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Integração com os </a:t>
          </a:r>
          <a:r>
            <a:rPr lang="pt-BR" sz="2300" kern="1200" dirty="0" err="1" smtClean="0"/>
            <a:t>Sitemas</a:t>
          </a:r>
          <a:r>
            <a:rPr lang="pt-BR" sz="2300" kern="1200" dirty="0" smtClean="0"/>
            <a:t> SIG</a:t>
          </a:r>
          <a:endParaRPr lang="pt-BR" sz="2300" kern="1200" dirty="0"/>
        </a:p>
      </dsp:txBody>
      <dsp:txXfrm rot="10800000">
        <a:off x="1526236" y="2367499"/>
        <a:ext cx="4021980" cy="911560"/>
      </dsp:txXfrm>
    </dsp:sp>
    <dsp:sp modelId="{3AE76A20-F9E7-4DBC-BB4C-17721E6E10DC}">
      <dsp:nvSpPr>
        <dsp:cNvPr id="0" name=""/>
        <dsp:cNvSpPr/>
      </dsp:nvSpPr>
      <dsp:spPr>
        <a:xfrm>
          <a:off x="842566" y="2367499"/>
          <a:ext cx="911560" cy="91156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D740-6A7E-4AE4-809A-1783B6BB9E99}" type="datetimeFigureOut">
              <a:rPr lang="pt-BR" smtClean="0"/>
              <a:t>19/11/2015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9B08D-A33C-4484-8AF1-3D84552368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38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451DAF-731B-40C9-94FC-6AFBD168E88F}" type="datetimeFigureOut">
              <a:rPr lang="pt-BR" smtClean="0"/>
              <a:pPr>
                <a:defRPr/>
              </a:pPr>
              <a:t>19/11/2015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9BE180-EDDC-4055-9AFE-2AAA70AA5FC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582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C103141-2F93-4681-87A7-632E53A52797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5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A44AA-C85A-41B3-A077-F5B5655FD9A6}" type="datetimeFigureOut">
              <a:rPr lang="pt-BR" smtClean="0"/>
              <a:pPr>
                <a:defRPr/>
              </a:pPr>
              <a:t>19/11/2015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43680-2E35-4D36-87BE-8FB40741C88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83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0129-0B1F-41FE-B76E-0CC64AD2046D}" type="datetimeFigureOut">
              <a:rPr lang="pt-BR" smtClean="0"/>
              <a:pPr>
                <a:defRPr/>
              </a:pPr>
              <a:t>19/11/2015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F573-ADDF-4EC8-9123-1A432C4F050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71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B94D-9BEE-4D08-9D39-FA3E64F2DAB9}" type="datetimeFigureOut">
              <a:rPr lang="pt-BR" smtClean="0"/>
              <a:pPr>
                <a:defRPr/>
              </a:pPr>
              <a:t>19/11/2015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0827-F6AE-40F2-922F-77E16265A5C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10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CC4B4-CB2D-4460-B99F-B70EE4A7772D}" type="datetimeFigureOut">
              <a:rPr lang="pt-BR" smtClean="0"/>
              <a:pPr>
                <a:defRPr/>
              </a:pPr>
              <a:t>19/11/2015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190-ABBA-4192-93D3-0DE00A1206F9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062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B6F2-A64F-455C-8ED9-61C4B7B32E51}" type="datetimeFigureOut">
              <a:rPr lang="pt-BR" smtClean="0"/>
              <a:pPr>
                <a:defRPr/>
              </a:pPr>
              <a:t>19/11/2015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4605-7C7E-441D-99C9-A5CEEE00E4D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7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Retângulo 5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8EDE-E559-4D35-9477-5C9CFD2C83AA}" type="datetimeFigureOut">
              <a:rPr lang="pt-BR" smtClean="0"/>
              <a:pPr>
                <a:defRPr/>
              </a:pPr>
              <a:t>19/11/2015</a:t>
            </a:fld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F23A-8EED-4E17-8456-14363399B45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77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93F7-99E7-48CD-B06E-55E4DBF89BE2}" type="datetimeFigureOut">
              <a:rPr lang="pt-BR" smtClean="0"/>
              <a:pPr>
                <a:defRPr/>
              </a:pPr>
              <a:t>19/11/2015</a:t>
            </a:fld>
            <a:endParaRPr lang="pt-BR" dirty="0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76C1-6396-43AB-A8BD-8780FA76A40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14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Retângulo 3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5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36E5-034B-462D-88AB-67C5C2420F35}" type="datetimeFigureOut">
              <a:rPr lang="pt-BR" smtClean="0"/>
              <a:pPr>
                <a:defRPr/>
              </a:pPr>
              <a:t>19/11/2015</a:t>
            </a:fld>
            <a:endParaRPr lang="pt-BR" dirty="0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1303-BE0B-4F44-B252-9BE05C7BC98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085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E2B0-0D65-4B5E-B0A4-3512A1ACA322}" type="datetimeFigureOut">
              <a:rPr lang="pt-BR" smtClean="0"/>
              <a:pPr>
                <a:defRPr/>
              </a:pPr>
              <a:t>19/11/2015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0241-ACD9-41BD-B4F9-3EEC1BF50ED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69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9427-57E5-4B25-B67D-EDAA344F7C9A}" type="datetimeFigureOut">
              <a:rPr lang="pt-BR" smtClean="0"/>
              <a:pPr>
                <a:defRPr/>
              </a:pPr>
              <a:t>19/11/2015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5024-B821-4DFC-A9A9-CF6BD2F260C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98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C8CE-336E-47F6-9186-B47A3222C225}" type="datetimeFigureOut">
              <a:rPr lang="pt-BR" smtClean="0"/>
              <a:pPr>
                <a:defRPr/>
              </a:pPr>
              <a:t>19/11/2015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E36D-FD7C-4E54-A34A-57F2EC7845C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58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02A6B-2FF0-4705-B3DC-604D09392A3A}" type="datetimeFigureOut">
              <a:rPr lang="pt-BR" smtClean="0"/>
              <a:pPr>
                <a:defRPr/>
              </a:pPr>
              <a:t>19/11/2015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98FDB4-6A7A-4EFA-A46A-0C6C40BEB01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1" r:id="rId8"/>
    <p:sldLayoutId id="2147483682" r:id="rId9"/>
    <p:sldLayoutId id="2147483689" r:id="rId10"/>
    <p:sldLayoutId id="214748369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igproject.esig.com.br/iproject/login.js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.ufrn.br/wikisistemas/doku.php?id=suporte:sigaa:visao_gera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mailto:italberto@ufpi.edu.br" TargetMode="External"/><Relationship Id="rId3" Type="http://schemas.openxmlformats.org/officeDocument/2006/relationships/hyperlink" Target="http://www.info.ufrn.br/wikisistemas/doku.php" TargetMode="External"/><Relationship Id="rId7" Type="http://schemas.openxmlformats.org/officeDocument/2006/relationships/hyperlink" Target="http://redminedes.ufpi.br/redmine/" TargetMode="External"/><Relationship Id="rId2" Type="http://schemas.openxmlformats.org/officeDocument/2006/relationships/hyperlink" Target="https://sistemas.ufpi.br/wiki/doku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.ufrn.br/wikisistemas/doku.php?id=suporte:sigrh:visao_geral" TargetMode="External"/><Relationship Id="rId5" Type="http://schemas.openxmlformats.org/officeDocument/2006/relationships/hyperlink" Target="http://www.info.ufrn.br/wikisistemas/doku.php?id=suporte:sipac:visao_geral" TargetMode="External"/><Relationship Id="rId4" Type="http://schemas.openxmlformats.org/officeDocument/2006/relationships/hyperlink" Target="http://www.info.ufrn.br/wikisistemas/doku.php?id=suporte:sigaa:visao_geral" TargetMode="External"/><Relationship Id="rId9" Type="http://schemas.openxmlformats.org/officeDocument/2006/relationships/hyperlink" Target="https://kanbanize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/>
          </p:nvPr>
        </p:nvSpPr>
        <p:spPr>
          <a:xfrm>
            <a:off x="838200" y="2060575"/>
            <a:ext cx="10515600" cy="23876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FF"/>
                </a:solidFill>
              </a:rPr>
              <a:t>Rotina de Trabalho da Coordenação de Sistemas – </a:t>
            </a:r>
            <a:r>
              <a:rPr lang="pt-BR" smtClean="0">
                <a:solidFill>
                  <a:srgbClr val="FFFFFF"/>
                </a:solidFill>
              </a:rPr>
              <a:t>NTI – Versão 2.0</a:t>
            </a:r>
            <a:r>
              <a:rPr lang="pt-BR" dirty="0" smtClean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5110163"/>
            <a:ext cx="8180784" cy="124479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30000"/>
              </a:lnSpc>
              <a:buFont typeface="Segoe UI" pitchFamily="34" charset="0"/>
              <a:buNone/>
            </a:pPr>
            <a:r>
              <a:rPr lang="pt-BR" sz="2600" b="1" dirty="0" smtClean="0"/>
              <a:t>Euclydes Melo</a:t>
            </a:r>
            <a:endParaRPr lang="pt-BR" sz="2600" b="1" dirty="0" smtClean="0"/>
          </a:p>
          <a:p>
            <a:pPr>
              <a:lnSpc>
                <a:spcPct val="130000"/>
              </a:lnSpc>
              <a:buFont typeface="Segoe UI" pitchFamily="34" charset="0"/>
              <a:buNone/>
            </a:pPr>
            <a:r>
              <a:rPr lang="pt-BR" sz="2600" dirty="0" smtClean="0"/>
              <a:t>Coordenador de Sistemas</a:t>
            </a:r>
          </a:p>
          <a:p>
            <a:pPr>
              <a:lnSpc>
                <a:spcPct val="130000"/>
              </a:lnSpc>
              <a:buFont typeface="Segoe UI" pitchFamily="34" charset="0"/>
              <a:buNone/>
            </a:pPr>
            <a:r>
              <a:rPr lang="pt-BR" sz="2600" dirty="0" smtClean="0"/>
              <a:t>Núcleo de Tecnologia da Informação - NTI</a:t>
            </a:r>
          </a:p>
          <a:p>
            <a:pPr>
              <a:lnSpc>
                <a:spcPct val="130000"/>
              </a:lnSpc>
              <a:buFont typeface="Segoe UI" pitchFamily="34" charset="0"/>
              <a:buNone/>
            </a:pPr>
            <a:r>
              <a:rPr lang="pt-BR" sz="2600" dirty="0" smtClean="0"/>
              <a:t>Universidade Federal do Piauí - UFPI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Gerenciar Ordens de Serviço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Ordem de Serviço de Sustentação – correções e </a:t>
            </a:r>
            <a:r>
              <a:rPr lang="pt-BR" sz="1400" dirty="0" err="1" smtClean="0"/>
              <a:t>bugfixed</a:t>
            </a:r>
            <a:r>
              <a:rPr lang="pt-BR" sz="1400" dirty="0"/>
              <a:t> </a:t>
            </a:r>
            <a:r>
              <a:rPr lang="pt-BR" sz="1400" dirty="0" smtClean="0"/>
              <a:t>dos </a:t>
            </a:r>
            <a:r>
              <a:rPr lang="pt-BR" sz="1400" dirty="0" err="1" smtClean="0"/>
              <a:t>Sitemas</a:t>
            </a:r>
            <a:r>
              <a:rPr lang="pt-BR" sz="1400" dirty="0" smtClean="0"/>
              <a:t> SIG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Ordem de Serviço de Customização – implantação ou ajustes de funcionalidades dos sistemas SIG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Disponíveis em: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200" dirty="0"/>
              <a:t>Wiki: </a:t>
            </a:r>
            <a:r>
              <a:rPr lang="pt-BR" sz="1200" dirty="0" err="1" smtClean="0"/>
              <a:t>wiki</a:t>
            </a:r>
            <a:r>
              <a:rPr lang="pt-BR" sz="1200" dirty="0" smtClean="0"/>
              <a:t> de sistemas</a:t>
            </a:r>
            <a:endParaRPr lang="pt-BR" sz="1200" dirty="0" smtClean="0"/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200" dirty="0" err="1" smtClean="0"/>
              <a:t>Dropbox</a:t>
            </a:r>
            <a:r>
              <a:rPr lang="pt-BR" sz="1200" dirty="0"/>
              <a:t>: SIG -&gt; Ordens de Serviço -&gt; </a:t>
            </a:r>
            <a:r>
              <a:rPr lang="pt-BR" sz="1200" dirty="0" smtClean="0"/>
              <a:t>2015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Os pedidos de pagamento são feitos mensalmente na medida que a OS é concluída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400" dirty="0"/>
              <a:t>O </a:t>
            </a:r>
            <a:r>
              <a:rPr lang="pt-BR" sz="1400" dirty="0" smtClean="0"/>
              <a:t>fornecedor </a:t>
            </a:r>
            <a:r>
              <a:rPr lang="pt-BR" sz="1400" dirty="0"/>
              <a:t>envia o relatório </a:t>
            </a:r>
            <a:r>
              <a:rPr lang="pt-BR" sz="1400" dirty="0" smtClean="0"/>
              <a:t>FINAL </a:t>
            </a:r>
            <a:r>
              <a:rPr lang="pt-BR" sz="1400" dirty="0"/>
              <a:t>do que foi </a:t>
            </a:r>
            <a:r>
              <a:rPr lang="pt-BR" sz="1400" dirty="0" smtClean="0"/>
              <a:t>feito na OS (e-mail).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400" dirty="0"/>
              <a:t>Os analistas envolvidos </a:t>
            </a:r>
            <a:r>
              <a:rPr lang="pt-BR" sz="1400" dirty="0" smtClean="0"/>
              <a:t>na OS devem </a:t>
            </a:r>
            <a:r>
              <a:rPr lang="pt-BR" sz="1400" dirty="0"/>
              <a:t>revisar os serviços desenvolvidos e atestá-los </a:t>
            </a:r>
            <a:r>
              <a:rPr lang="pt-BR" sz="1400" dirty="0" smtClean="0"/>
              <a:t>informando </a:t>
            </a:r>
            <a:r>
              <a:rPr lang="pt-BR" sz="1400" dirty="0"/>
              <a:t>o serviço foi executado a contento. </a:t>
            </a:r>
            <a:r>
              <a:rPr lang="pt-BR" sz="1400" dirty="0" smtClean="0"/>
              <a:t> (e-mail)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400" dirty="0"/>
              <a:t>O Coordenador de Sistemas aprova o Relatório Mensal da OS e solicita a Nota </a:t>
            </a:r>
            <a:r>
              <a:rPr lang="pt-BR" sz="1400" dirty="0" smtClean="0"/>
              <a:t>Fiscal (e-mail)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400" dirty="0"/>
              <a:t>O fornecedor envia a nota fiscal e o Coordenador de Sistemas faz o pedido de pagamento para o Diretor do </a:t>
            </a:r>
            <a:r>
              <a:rPr lang="pt-BR" sz="1400" dirty="0" smtClean="0"/>
              <a:t>NTI (e-mail)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194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Básico de Implantação/Manutenção de Módulos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338434"/>
              </p:ext>
            </p:extLst>
          </p:nvPr>
        </p:nvGraphicFramePr>
        <p:xfrm>
          <a:off x="297287" y="1864262"/>
          <a:ext cx="53307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99197536"/>
              </p:ext>
            </p:extLst>
          </p:nvPr>
        </p:nvGraphicFramePr>
        <p:xfrm>
          <a:off x="5795493" y="1442434"/>
          <a:ext cx="6168981" cy="518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295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Boas práticas observadas durante a Implantação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 Implantação dos módulos é fundamental que seja feito uma imersão no ambiente do cliente para entendimento do domínio e validação do mesmo.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Participação de </a:t>
            </a:r>
            <a:r>
              <a:rPr lang="pt-BR" dirty="0" smtClean="0"/>
              <a:t>videoconferências </a:t>
            </a:r>
            <a:r>
              <a:rPr lang="pt-BR" dirty="0"/>
              <a:t>junto a </a:t>
            </a:r>
            <a:r>
              <a:rPr lang="pt-BR" dirty="0" err="1"/>
              <a:t>SigSoftware</a:t>
            </a:r>
            <a:r>
              <a:rPr lang="pt-BR" dirty="0"/>
              <a:t> para tirar dúvidas técnicas do módulo </a:t>
            </a:r>
            <a:r>
              <a:rPr lang="pt-BR" dirty="0" smtClean="0"/>
              <a:t>e/ou dúvidas de negócio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Validar junto ao cliente o fluxo das operações para melhor entendimento do módulo e apoio nos testes </a:t>
            </a:r>
            <a:r>
              <a:rPr lang="pt-BR" dirty="0" smtClean="0"/>
              <a:t>funcionais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Preparar documentação de apoio como Casos de Uso e/ou Fluxo de Processo (BPMN</a:t>
            </a:r>
            <a:r>
              <a:rPr lang="pt-B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Fazer a validação do módulo em conjunto com o Cliente final antes de subir o módulo em </a:t>
            </a:r>
            <a:r>
              <a:rPr lang="pt-BR" dirty="0" smtClean="0"/>
              <a:t>produção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Gerar material de treinamento e treinar os clientes finais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Registrar interações com os clientes por e-mail para garantir feedback e decisões convergentes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97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Boas práticas observadas durante a Implantação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Criar protótipos funcionais ou esboços de telas para detalhar as funcionalidades junto ao fornecedor e detalhar bem os tickets </a:t>
            </a:r>
            <a:r>
              <a:rPr lang="pt-BR" dirty="0"/>
              <a:t>de customização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Fazer </a:t>
            </a:r>
            <a:r>
              <a:rPr lang="pt-BR" dirty="0" smtClean="0"/>
              <a:t>videoconferência de validação de entendimento das funcionalidades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Cobrar e validar a proposta de desenvolvimento enviada na OS de Customização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Priorizar (Alta, média e baixa) as funcionalidades da 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Acompanhar a evolução de cada tarefa no </a:t>
            </a:r>
            <a:r>
              <a:rPr lang="pt-BR" dirty="0" err="1" smtClean="0"/>
              <a:t>SigProject</a:t>
            </a:r>
            <a:r>
              <a:rPr lang="pt-BR" dirty="0"/>
              <a:t> (</a:t>
            </a:r>
            <a:r>
              <a:rPr lang="pt-BR" dirty="0">
                <a:hlinkClick r:id="rId2"/>
              </a:rPr>
              <a:t>https://sigproject.esig.com.br/iproject/login.jsf</a:t>
            </a:r>
            <a:r>
              <a:rPr lang="pt-BR" dirty="0" smtClean="0"/>
              <a:t>) e interagir com o apoio Técnico Local e Cliente do Módulo.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Trabalhar em ciclos iterativos com funcionalidades parciais e incrementais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Fazer testes funcionais na instância de testes </a:t>
            </a:r>
            <a:r>
              <a:rPr lang="pt-BR" dirty="0"/>
              <a:t>dos Sistemas </a:t>
            </a:r>
            <a:r>
              <a:rPr lang="pt-BR" dirty="0" smtClean="0"/>
              <a:t>SIG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246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Boas práticas observadas durante a Implantação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7" y="1539722"/>
            <a:ext cx="4167188" cy="2321611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7" y="4080093"/>
            <a:ext cx="3398948" cy="25332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58" y="1539722"/>
            <a:ext cx="5741970" cy="28906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58" y="4649092"/>
            <a:ext cx="7987616" cy="22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de Releases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578169"/>
              </p:ext>
            </p:extLst>
          </p:nvPr>
        </p:nvGraphicFramePr>
        <p:xfrm>
          <a:off x="838199" y="1825625"/>
          <a:ext cx="101732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9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Boas práticas para o Controle de Releases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10701269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1" dirty="0" smtClean="0"/>
              <a:t>Para releases bug-</a:t>
            </a:r>
            <a:r>
              <a:rPr lang="pt-BR" sz="1800" b="1" dirty="0" err="1" smtClean="0"/>
              <a:t>fixed</a:t>
            </a:r>
            <a:endParaRPr lang="pt-BR" sz="1800" b="1" dirty="0" smtClean="0"/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As correções ou versões liberadas são detalhadas no </a:t>
            </a:r>
            <a:r>
              <a:rPr lang="pt-BR" sz="1600" dirty="0" err="1" smtClean="0"/>
              <a:t>SigProject</a:t>
            </a:r>
            <a:r>
              <a:rPr lang="pt-BR" sz="1600" dirty="0" smtClean="0"/>
              <a:t> </a:t>
            </a:r>
          </a:p>
          <a:p>
            <a:pPr marL="1428750" lvl="2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 err="1" smtClean="0"/>
              <a:t>SigProject</a:t>
            </a:r>
            <a:r>
              <a:rPr lang="pt-BR" sz="1400" dirty="0" smtClean="0"/>
              <a:t> -&gt; Tarefas -&gt; Versões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É importante que para cada versão liberada as correções sejam </a:t>
            </a:r>
            <a:r>
              <a:rPr lang="pt-BR" sz="1600" dirty="0" err="1"/>
              <a:t>retestadas</a:t>
            </a:r>
            <a:r>
              <a:rPr lang="pt-BR" sz="1600" dirty="0"/>
              <a:t> internamente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A Equipe de Atendimento deve ser informada sobre as correções que subiram na nova </a:t>
            </a:r>
            <a:r>
              <a:rPr lang="pt-BR" sz="1600" dirty="0" smtClean="0"/>
              <a:t>versão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1" dirty="0" smtClean="0"/>
              <a:t>Para releases de Novas Funcionalidades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É importante que todas as funcionalidades do módulo sejam </a:t>
            </a:r>
            <a:r>
              <a:rPr lang="pt-BR" sz="1600" dirty="0" err="1" smtClean="0"/>
              <a:t>retestadas</a:t>
            </a:r>
            <a:r>
              <a:rPr lang="pt-BR" sz="1600" dirty="0" smtClean="0"/>
              <a:t> internamente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É importante formalizar, junto ao Cliente, que a funcionalidade foi para produção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Reservar um período de acompanhamento do novo módulo dando o suporte necessário junto ao Cliente final e a equipe de atendimento.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dirty="0" smtClean="0"/>
              <a:t>Problemas identificados devem ser detalhados e registrados em ticket de sustentação</a:t>
            </a:r>
          </a:p>
          <a:p>
            <a:pPr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0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Ferramentas de Gestão de Tickets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5073202" cy="4351338"/>
          </a:xfrm>
        </p:spPr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Os próprios usuário dos Sistemas SIG podem abrir chamados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Os chamados (</a:t>
            </a:r>
            <a:r>
              <a:rPr lang="pt-BR" b="1" dirty="0" smtClean="0"/>
              <a:t>1º. Nível</a:t>
            </a:r>
            <a:r>
              <a:rPr lang="pt-BR" dirty="0" smtClean="0"/>
              <a:t>) são analisados pela Equipe de Atendimento. Chamados SIG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Caso a Equipe de Atendimento não resolva o chamado, poderá ser aberto um ticket (</a:t>
            </a:r>
            <a:r>
              <a:rPr lang="pt-BR" b="1" dirty="0" smtClean="0"/>
              <a:t>2º. Nível</a:t>
            </a:r>
            <a:r>
              <a:rPr lang="pt-BR" dirty="0" smtClean="0"/>
              <a:t>) para a Análise da Equipe de Desenvolvimento.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Caso </a:t>
            </a:r>
            <a:r>
              <a:rPr lang="pt-BR" dirty="0" smtClean="0"/>
              <a:t>a Equipe de Desenvolvimento analise o chamado e não resolva, poderá ser aberto um ticket (</a:t>
            </a:r>
            <a:r>
              <a:rPr lang="pt-BR" b="1" dirty="0" smtClean="0"/>
              <a:t>3º. Nível</a:t>
            </a:r>
            <a:r>
              <a:rPr lang="pt-BR" dirty="0" smtClean="0"/>
              <a:t>) para a Empresa Parceira (</a:t>
            </a:r>
            <a:r>
              <a:rPr lang="pt-BR" dirty="0" err="1" smtClean="0"/>
              <a:t>SigSoftware</a:t>
            </a:r>
            <a:r>
              <a:rPr lang="pt-BR" dirty="0" smtClean="0"/>
              <a:t>). 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5207700"/>
              </p:ext>
            </p:extLst>
          </p:nvPr>
        </p:nvGraphicFramePr>
        <p:xfrm>
          <a:off x="6233375" y="1593806"/>
          <a:ext cx="5525036" cy="491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43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Boas práticas para gestão de tickets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10727027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É importante reservar sistematicamente e diariamente um tempo fixo do seu dia para checar se existe algum ticket que precise de detalhamento ou encaminhamento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Ao se deparar um com um ticket que não seja de seu domínio é importante pelo menos tentar estudar os aspectos básicos do módulo consultando o </a:t>
            </a:r>
            <a:r>
              <a:rPr lang="pt-BR" dirty="0" err="1" smtClean="0"/>
              <a:t>wiki</a:t>
            </a:r>
            <a:r>
              <a:rPr lang="pt-BR" dirty="0" smtClean="0"/>
              <a:t> de </a:t>
            </a:r>
            <a:r>
              <a:rPr lang="pt-BR" dirty="0"/>
              <a:t>sistemas </a:t>
            </a:r>
            <a:r>
              <a:rPr lang="pt-BR" dirty="0" smtClean="0"/>
              <a:t>ou </a:t>
            </a:r>
            <a:r>
              <a:rPr lang="pt-BR" dirty="0" smtClean="0"/>
              <a:t>o </a:t>
            </a:r>
            <a:r>
              <a:rPr lang="pt-BR" dirty="0" err="1" smtClean="0"/>
              <a:t>wiki</a:t>
            </a:r>
            <a:r>
              <a:rPr lang="pt-BR" dirty="0" smtClean="0"/>
              <a:t> do </a:t>
            </a:r>
            <a:r>
              <a:rPr lang="pt-BR" dirty="0"/>
              <a:t>SIG (</a:t>
            </a:r>
            <a:r>
              <a:rPr lang="pt-BR" dirty="0">
                <a:hlinkClick r:id="rId2"/>
              </a:rPr>
              <a:t>https://www.info.ufrn.br/wikisistemas/doku.php?id=suporte:sigaa:visao_geral</a:t>
            </a:r>
            <a:r>
              <a:rPr lang="pt-BR" dirty="0" smtClean="0"/>
              <a:t>), caso não haja entendimento busque mais informações que quem já trabalhou no módulo. Além disso, nós temos o suporte técnico presencial da </a:t>
            </a:r>
            <a:r>
              <a:rPr lang="pt-BR" dirty="0" err="1" smtClean="0"/>
              <a:t>SigSoftware</a:t>
            </a:r>
            <a:r>
              <a:rPr lang="pt-BR" dirty="0" smtClean="0"/>
              <a:t>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Procurar detalhar os tickets com imagens, perfil usado, caminho no sistema, mensagens, captura de logs, captura de exceções, exemplos, dentre outras informações que enriqueçam e facilitem o entendimento do ticket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Procurar respeitar e usar os status dos tickets (Novo, Atribuído, Em progresso, Homologação, Resolvido, Finalizado)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Procurar validar os tickets de Homologação, e caso tenha sido concluído mover para Finalizado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Procurar revalidar em produção os Tickets Resolvidos, e caso esteja correto mover para Finalizado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Sempre que uma correção importante for feita, procurar dar o feedback para o cliente final. Consolidando relação de confiança e comprometimento junto ao cliente final.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42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Monitoramento das Instâncias SIG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2426803"/>
          </a:xfrm>
        </p:spPr>
        <p:txBody>
          <a:bodyPr>
            <a:normAutofit lnSpcReduction="10000"/>
          </a:bodyPr>
          <a:lstStyle/>
          <a:p>
            <a:r>
              <a:rPr lang="pt-BR" sz="1400" dirty="0" smtClean="0"/>
              <a:t>- Deve ser feito um monitoramento diário das instâncias dos sistemas SIG para garantir a antecipação da correção de eventuais problemas de performance ou ajustes de configuração. </a:t>
            </a:r>
          </a:p>
          <a:p>
            <a:r>
              <a:rPr lang="pt-BR" sz="1400" dirty="0" smtClean="0"/>
              <a:t>- Líder de Desenvolvimento</a:t>
            </a:r>
          </a:p>
          <a:p>
            <a:r>
              <a:rPr lang="pt-BR" sz="1400" dirty="0" smtClean="0"/>
              <a:t>- Líder de Banco de Dados</a:t>
            </a:r>
            <a:endParaRPr lang="pt-BR" sz="1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3172050"/>
              </p:ext>
            </p:extLst>
          </p:nvPr>
        </p:nvGraphicFramePr>
        <p:xfrm>
          <a:off x="5005954" y="1628304"/>
          <a:ext cx="6094569" cy="291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675031"/>
            <a:ext cx="4880019" cy="18996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17" y="4675032"/>
            <a:ext cx="5268060" cy="18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pPr>
              <a:buSzPct val="100000"/>
            </a:pPr>
            <a:r>
              <a:rPr lang="pt-BR" dirty="0" smtClean="0">
                <a:solidFill>
                  <a:srgbClr val="FFFFFF"/>
                </a:solidFill>
              </a:rPr>
              <a:t>Coordenação de Sistemas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4448175"/>
          </a:xfrm>
        </p:spPr>
        <p:txBody>
          <a:bodyPr>
            <a:normAutofit/>
          </a:bodyPr>
          <a:lstStyle/>
          <a:p>
            <a:pPr>
              <a:buFont typeface="Segoe UI" pitchFamily="34" charset="0"/>
              <a:buNone/>
            </a:pPr>
            <a:r>
              <a:rPr lang="pt-BR" dirty="0" smtClean="0">
                <a:solidFill>
                  <a:srgbClr val="7F7F7F"/>
                </a:solidFill>
              </a:rPr>
              <a:t>Composta por 3 divisões: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F7F7F"/>
                </a:solidFill>
              </a:rPr>
              <a:t>Divisão de Desenvolvimento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F7F7F"/>
                </a:solidFill>
              </a:rPr>
              <a:t>Divisão de Banco de Dados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F7F7F"/>
                </a:solidFill>
              </a:rPr>
              <a:t>Divisão de Atendimento</a:t>
            </a:r>
          </a:p>
          <a:p>
            <a:pPr>
              <a:buFont typeface="Segoe UI" pitchFamily="34" charset="0"/>
              <a:buNone/>
            </a:pPr>
            <a:endParaRPr lang="pt-BR" dirty="0" smtClean="0">
              <a:solidFill>
                <a:srgbClr val="7F7F7F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48" y="1787525"/>
            <a:ext cx="7536153" cy="4832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Módulos SIG Implantados e em Produção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685681"/>
            <a:ext cx="3086531" cy="348663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71" y="1685681"/>
            <a:ext cx="2648320" cy="24768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97" y="1723787"/>
            <a:ext cx="3000794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Módulos SIG em Homologação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3" y="1727854"/>
            <a:ext cx="3620005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Administração dos Serviços do Site da UFPI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5008807" cy="43513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Manter Serviços do Servidor de Aplicação</a:t>
            </a:r>
          </a:p>
          <a:p>
            <a:pPr marL="285750" indent="-285750">
              <a:buFontTx/>
              <a:buChar char="-"/>
            </a:pPr>
            <a:r>
              <a:rPr lang="pt-BR" dirty="0" err="1" smtClean="0"/>
              <a:t>Menater</a:t>
            </a:r>
            <a:r>
              <a:rPr lang="pt-BR" dirty="0" smtClean="0"/>
              <a:t> Serviços da Base de Dados do site da UFPI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Manter Serviços do Servidor Web do </a:t>
            </a:r>
            <a:r>
              <a:rPr lang="pt-BR" dirty="0" err="1" smtClean="0"/>
              <a:t>Siste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Documentação da Infraestrutura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Documentação dos Serviços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Procedimentos de Segurança e Controle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Interação/Apoio com a Equipe de Desenvolvimento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Interação com a Equipe de Infraestrutura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2539665"/>
              </p:ext>
            </p:extLst>
          </p:nvPr>
        </p:nvGraphicFramePr>
        <p:xfrm>
          <a:off x="5290355" y="2421228"/>
          <a:ext cx="6390783" cy="327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92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Retomada da Implantação do Novo Site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3" y="1731605"/>
            <a:ext cx="10844885" cy="3780553"/>
          </a:xfrm>
        </p:spPr>
      </p:pic>
    </p:spTree>
    <p:extLst>
      <p:ext uri="{BB962C8B-B14F-4D97-AF65-F5344CB8AC3E}">
        <p14:creationId xmlns:p14="http://schemas.microsoft.com/office/powerpoint/2010/main" val="31970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Administração dos Bancos de Dados dos 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Monitoramento dos Servidores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Processos de Backup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Apoio a estrutura dos bancos de instâncias de produção, desenvolvimento e testes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Suporte a geração de relatórios não cobertos pelos sistemas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Procedimentos de Segurança e Controle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Documentação das rotinas de operações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Interação com a Equipe de Infraestrutura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79" y="1616098"/>
            <a:ext cx="2288482" cy="15577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42" y="2394951"/>
            <a:ext cx="2519666" cy="18908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54" y="3580515"/>
            <a:ext cx="2939369" cy="22068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61" y="4745625"/>
            <a:ext cx="3998361" cy="179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Avanços na Documentação de Rotinas </a:t>
            </a:r>
            <a:r>
              <a:rPr lang="pt-BR" dirty="0" err="1" smtClean="0"/>
              <a:t>Adm</a:t>
            </a:r>
            <a:r>
              <a:rPr lang="pt-BR" dirty="0" smtClean="0"/>
              <a:t> Banco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" y="1606500"/>
            <a:ext cx="9310881" cy="275943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1" y="3212402"/>
            <a:ext cx="6003433" cy="35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Administração dos Servidores dos 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Monitoramento dos Servidores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Apoio </a:t>
            </a:r>
            <a:r>
              <a:rPr lang="pt-BR" dirty="0"/>
              <a:t>a estrutura dos bancos de instâncias de produção, desenvolvimento e testes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Procedimentos </a:t>
            </a:r>
            <a:r>
              <a:rPr lang="pt-BR" dirty="0"/>
              <a:t>de Segurança e Controle</a:t>
            </a:r>
          </a:p>
          <a:p>
            <a:pPr marL="285750" indent="-285750">
              <a:buFontTx/>
              <a:buChar char="-"/>
            </a:pPr>
            <a:r>
              <a:rPr lang="pt-BR" dirty="0"/>
              <a:t>Documentação das rotinas de </a:t>
            </a:r>
            <a:r>
              <a:rPr lang="pt-BR" dirty="0" smtClean="0"/>
              <a:t>operações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Interação com a Equipe de Atendimento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Interação com a Equipe </a:t>
            </a:r>
            <a:r>
              <a:rPr lang="pt-BR" dirty="0" err="1" smtClean="0"/>
              <a:t>SigSoftware</a:t>
            </a: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Interação com a Equipe de Infraestrutura 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79" y="1616098"/>
            <a:ext cx="2288482" cy="15577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54" y="3580515"/>
            <a:ext cx="2939369" cy="22068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61" y="4745625"/>
            <a:ext cx="3998361" cy="179031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22" y="174505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Esquema de Comunicação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5549720" cy="435133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pt-BR" dirty="0" smtClean="0"/>
              <a:t>E-mails internos com todos os colaboradores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Mensagens instantâneas via Skype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Reunião de acompanhamento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Acompanhamento presencial diário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Memorandos internos formalizados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Notícias no Site da UFPI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Notícias no Site do NTI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3" y="1389780"/>
            <a:ext cx="2907400" cy="26115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22" y="1570648"/>
            <a:ext cx="2055522" cy="18440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68" y="4001616"/>
            <a:ext cx="3481589" cy="261119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73" y="3776442"/>
            <a:ext cx="3264735" cy="151415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607" y="5504086"/>
            <a:ext cx="2656068" cy="135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Replanejamento 2015.2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3" y="1521410"/>
            <a:ext cx="10173237" cy="5065394"/>
          </a:xfrm>
        </p:spPr>
      </p:pic>
    </p:spTree>
    <p:extLst>
      <p:ext uri="{BB962C8B-B14F-4D97-AF65-F5344CB8AC3E}">
        <p14:creationId xmlns:p14="http://schemas.microsoft.com/office/powerpoint/2010/main" val="38752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Replanejamento 2015.2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1" y="1507128"/>
            <a:ext cx="11892841" cy="276865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1" y="4382095"/>
            <a:ext cx="11938930" cy="7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pPr>
              <a:buSzPct val="100000"/>
            </a:pPr>
            <a:r>
              <a:rPr lang="pt-BR" dirty="0" smtClean="0">
                <a:solidFill>
                  <a:srgbClr val="FFFFFF"/>
                </a:solidFill>
              </a:rPr>
              <a:t>Regimento interno </a:t>
            </a:r>
            <a:r>
              <a:rPr lang="pt-BR" dirty="0">
                <a:solidFill>
                  <a:srgbClr val="FFFFFF"/>
                </a:solidFill>
              </a:rPr>
              <a:t>do NTI</a:t>
            </a:r>
            <a:br>
              <a:rPr lang="pt-BR" dirty="0">
                <a:solidFill>
                  <a:srgbClr val="FFFFFF"/>
                </a:solidFill>
              </a:rPr>
            </a:br>
            <a:r>
              <a:rPr lang="pt-BR" sz="2000" dirty="0">
                <a:solidFill>
                  <a:srgbClr val="FFFFFF"/>
                </a:solidFill>
              </a:rPr>
              <a:t>Segundo a Sessão </a:t>
            </a:r>
            <a:r>
              <a:rPr lang="pt-BR" sz="2000" dirty="0" smtClean="0">
                <a:solidFill>
                  <a:srgbClr val="FFFFFF"/>
                </a:solidFill>
              </a:rPr>
              <a:t>IV – Cabe a Coordenação de Sistemas</a:t>
            </a:r>
            <a:endParaRPr lang="pt-BR" dirty="0" smtClean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786" cy="4448175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7F7F7F"/>
                </a:solidFill>
              </a:rPr>
              <a:t>I. Coordenar o planejamento, a execução e avaliação das atividades da coordenação;</a:t>
            </a:r>
          </a:p>
          <a:p>
            <a:r>
              <a:rPr lang="pt-BR" dirty="0">
                <a:solidFill>
                  <a:srgbClr val="7F7F7F"/>
                </a:solidFill>
              </a:rPr>
              <a:t>II. Definir, detalhar, implantar e institucionalizar processos da Coordenação;</a:t>
            </a:r>
          </a:p>
          <a:p>
            <a:r>
              <a:rPr lang="pt-BR" dirty="0">
                <a:solidFill>
                  <a:srgbClr val="7F7F7F"/>
                </a:solidFill>
              </a:rPr>
              <a:t>III. Coordenar o planejamento, especificação, desenvolvimento, teste, documentação, instalação e manutenção de sistemas de informação da UFPI, estabelecendo cronogramas de execução, devendo seguir um processo definido;</a:t>
            </a:r>
          </a:p>
          <a:p>
            <a:r>
              <a:rPr lang="pt-BR" dirty="0">
                <a:solidFill>
                  <a:srgbClr val="7F7F7F"/>
                </a:solidFill>
              </a:rPr>
              <a:t>IV. Coordenar o planejamento, especificação e acompanhamento do desenvolvimento e instalação dos sistemas de informação terceirizados, estabelecendo cronogramas de execução, devendo seguir um processo definido;</a:t>
            </a:r>
          </a:p>
          <a:p>
            <a:r>
              <a:rPr lang="pt-BR" dirty="0">
                <a:solidFill>
                  <a:srgbClr val="7F7F7F"/>
                </a:solidFill>
              </a:rPr>
              <a:t>V. Elaborar estimativas de custos de projetos e implantação de sistemas;</a:t>
            </a:r>
          </a:p>
          <a:p>
            <a:r>
              <a:rPr lang="pt-BR" dirty="0">
                <a:solidFill>
                  <a:srgbClr val="7F7F7F"/>
                </a:solidFill>
              </a:rPr>
              <a:t>VI. Acompanhar as atividades individuais de cada membro da coordenação, relatando eventuais problemas identificados no setor ao Diretor do Núcleo.</a:t>
            </a:r>
            <a:endParaRPr lang="pt-BR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Replanejamento 2015.2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2" y="1520444"/>
            <a:ext cx="11488292" cy="5086418"/>
          </a:xfrm>
        </p:spPr>
      </p:pic>
    </p:spTree>
    <p:extLst>
      <p:ext uri="{BB962C8B-B14F-4D97-AF65-F5344CB8AC3E}">
        <p14:creationId xmlns:p14="http://schemas.microsoft.com/office/powerpoint/2010/main" val="13538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Replanejamento 2015.2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" y="1490963"/>
            <a:ext cx="11850935" cy="2411336"/>
          </a:xfrm>
        </p:spPr>
      </p:pic>
    </p:spTree>
    <p:extLst>
      <p:ext uri="{BB962C8B-B14F-4D97-AF65-F5344CB8AC3E}">
        <p14:creationId xmlns:p14="http://schemas.microsoft.com/office/powerpoint/2010/main" val="37552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Replanejamento 2015.2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0" y="1602768"/>
            <a:ext cx="11376146" cy="2196499"/>
          </a:xfrm>
        </p:spPr>
      </p:pic>
    </p:spTree>
    <p:extLst>
      <p:ext uri="{BB962C8B-B14F-4D97-AF65-F5344CB8AC3E}">
        <p14:creationId xmlns:p14="http://schemas.microsoft.com/office/powerpoint/2010/main" val="1637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Replanejamento 2015.2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4" y="1584064"/>
            <a:ext cx="10031569" cy="5127246"/>
          </a:xfrm>
        </p:spPr>
      </p:pic>
    </p:spTree>
    <p:extLst>
      <p:ext uri="{BB962C8B-B14F-4D97-AF65-F5344CB8AC3E}">
        <p14:creationId xmlns:p14="http://schemas.microsoft.com/office/powerpoint/2010/main" val="20590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Replanejamento 2015.2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3" y="1524652"/>
            <a:ext cx="11573006" cy="3884475"/>
          </a:xfrm>
        </p:spPr>
      </p:pic>
    </p:spTree>
    <p:extLst>
      <p:ext uri="{BB962C8B-B14F-4D97-AF65-F5344CB8AC3E}">
        <p14:creationId xmlns:p14="http://schemas.microsoft.com/office/powerpoint/2010/main" val="7443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Replanejamento 2015.2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3" y="1515987"/>
            <a:ext cx="11822660" cy="4163596"/>
          </a:xfrm>
        </p:spPr>
      </p:pic>
    </p:spTree>
    <p:extLst>
      <p:ext uri="{BB962C8B-B14F-4D97-AF65-F5344CB8AC3E}">
        <p14:creationId xmlns:p14="http://schemas.microsoft.com/office/powerpoint/2010/main" val="32298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Potenciais Clientes da Coordenação de Sistemas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339402"/>
            <a:ext cx="11205493" cy="55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Colaboradores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2" y="1825625"/>
            <a:ext cx="2870914" cy="4351338"/>
          </a:xfrm>
        </p:spPr>
        <p:txBody>
          <a:bodyPr>
            <a:normAutofit fontScale="62500" lnSpcReduction="20000"/>
          </a:bodyPr>
          <a:lstStyle/>
          <a:p>
            <a:r>
              <a:rPr lang="pt-BR" sz="1900" b="1" dirty="0" smtClean="0"/>
              <a:t>Equipe de Desenvolvimento</a:t>
            </a:r>
          </a:p>
          <a:p>
            <a:r>
              <a:rPr lang="pt-BR" sz="1900" dirty="0" smtClean="0"/>
              <a:t>Maurílio Lacerda</a:t>
            </a:r>
          </a:p>
          <a:p>
            <a:r>
              <a:rPr lang="pt-BR" sz="1900" dirty="0" err="1" smtClean="0"/>
              <a:t>Italberto</a:t>
            </a:r>
            <a:r>
              <a:rPr lang="pt-BR" sz="1900" dirty="0" smtClean="0"/>
              <a:t> Figueiras*</a:t>
            </a:r>
          </a:p>
          <a:p>
            <a:r>
              <a:rPr lang="pt-BR" sz="1900" dirty="0" smtClean="0"/>
              <a:t>Jefferson Nascimento</a:t>
            </a:r>
          </a:p>
          <a:p>
            <a:r>
              <a:rPr lang="pt-BR" sz="1900" dirty="0" err="1" smtClean="0"/>
              <a:t>Taison</a:t>
            </a:r>
            <a:r>
              <a:rPr lang="pt-BR" sz="1900" dirty="0" smtClean="0"/>
              <a:t> Almeida</a:t>
            </a:r>
          </a:p>
          <a:p>
            <a:r>
              <a:rPr lang="pt-BR" sz="1900" dirty="0" smtClean="0"/>
              <a:t>Luiz Carlos</a:t>
            </a:r>
          </a:p>
          <a:p>
            <a:r>
              <a:rPr lang="pt-BR" sz="1900" dirty="0" err="1" smtClean="0"/>
              <a:t>Ronivon</a:t>
            </a:r>
            <a:r>
              <a:rPr lang="pt-BR" sz="1900" dirty="0" smtClean="0"/>
              <a:t> Dias</a:t>
            </a:r>
          </a:p>
          <a:p>
            <a:r>
              <a:rPr lang="pt-BR" sz="1900" dirty="0" smtClean="0"/>
              <a:t>Francisco Santos</a:t>
            </a:r>
          </a:p>
          <a:p>
            <a:r>
              <a:rPr lang="pt-BR" sz="1900" dirty="0" smtClean="0"/>
              <a:t>Matheus Costa</a:t>
            </a:r>
          </a:p>
          <a:p>
            <a:r>
              <a:rPr lang="pt-BR" sz="1900" dirty="0" err="1" smtClean="0"/>
              <a:t>Cledjan</a:t>
            </a:r>
            <a:r>
              <a:rPr lang="pt-BR" sz="1900" dirty="0" smtClean="0"/>
              <a:t> Costa (CEAD)</a:t>
            </a:r>
            <a:endParaRPr lang="pt-BR" sz="19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3709116" y="1825625"/>
            <a:ext cx="287091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Equipe de Banco de Dados</a:t>
            </a:r>
          </a:p>
          <a:p>
            <a:r>
              <a:rPr lang="pt-BR" dirty="0" smtClean="0"/>
              <a:t>Marcelo Ventura</a:t>
            </a:r>
          </a:p>
          <a:p>
            <a:r>
              <a:rPr lang="pt-BR" dirty="0" smtClean="0"/>
              <a:t>Welinton Pacheco</a:t>
            </a:r>
          </a:p>
          <a:p>
            <a:r>
              <a:rPr lang="pt-BR" dirty="0" smtClean="0"/>
              <a:t>Ronald Júnior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6580030" y="1825625"/>
            <a:ext cx="287091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Equipe de Atendimento</a:t>
            </a:r>
          </a:p>
          <a:p>
            <a:r>
              <a:rPr lang="pt-BR" dirty="0" smtClean="0"/>
              <a:t>Júlio </a:t>
            </a:r>
            <a:r>
              <a:rPr lang="pt-BR" dirty="0" err="1" smtClean="0"/>
              <a:t>Froz</a:t>
            </a:r>
            <a:endParaRPr lang="pt-BR" dirty="0" smtClean="0"/>
          </a:p>
          <a:p>
            <a:r>
              <a:rPr lang="pt-BR" dirty="0" err="1" smtClean="0"/>
              <a:t>Neila</a:t>
            </a:r>
            <a:r>
              <a:rPr lang="pt-BR" dirty="0" smtClean="0"/>
              <a:t> Palácios</a:t>
            </a:r>
          </a:p>
          <a:p>
            <a:r>
              <a:rPr lang="pt-BR" dirty="0" smtClean="0"/>
              <a:t>Augusto Antunes</a:t>
            </a:r>
          </a:p>
          <a:p>
            <a:r>
              <a:rPr lang="pt-BR" dirty="0" err="1" smtClean="0"/>
              <a:t>Marineide</a:t>
            </a:r>
            <a:r>
              <a:rPr lang="pt-BR" dirty="0" smtClean="0"/>
              <a:t> Gomes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9024869" y="1825625"/>
            <a:ext cx="287091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Diretoria</a:t>
            </a:r>
          </a:p>
          <a:p>
            <a:r>
              <a:rPr lang="pt-BR" dirty="0" smtClean="0"/>
              <a:t>Armando Soares</a:t>
            </a:r>
            <a:endParaRPr lang="pt-BR" dirty="0" smtClean="0"/>
          </a:p>
          <a:p>
            <a:r>
              <a:rPr lang="pt-BR" b="1" dirty="0" smtClean="0"/>
              <a:t>Coordenação de Sistemas</a:t>
            </a:r>
          </a:p>
          <a:p>
            <a:r>
              <a:rPr lang="pt-BR" dirty="0" smtClean="0"/>
              <a:t>Euclydes Melo</a:t>
            </a:r>
            <a:endParaRPr lang="pt-BR" dirty="0" smtClean="0"/>
          </a:p>
          <a:p>
            <a:r>
              <a:rPr lang="pt-BR" b="1" dirty="0" smtClean="0"/>
              <a:t>Coordenação de Infra</a:t>
            </a:r>
          </a:p>
          <a:p>
            <a:r>
              <a:rPr lang="pt-BR" dirty="0" smtClean="0"/>
              <a:t>Mário Moura</a:t>
            </a:r>
          </a:p>
          <a:p>
            <a:r>
              <a:rPr lang="pt-BR" b="1" dirty="0" smtClean="0"/>
              <a:t>Secretaria</a:t>
            </a:r>
          </a:p>
          <a:p>
            <a:r>
              <a:rPr lang="pt-BR" dirty="0" smtClean="0"/>
              <a:t>Glorinha e Gisele</a:t>
            </a:r>
          </a:p>
        </p:txBody>
      </p:sp>
    </p:spTree>
    <p:extLst>
      <p:ext uri="{BB962C8B-B14F-4D97-AF65-F5344CB8AC3E}">
        <p14:creationId xmlns:p14="http://schemas.microsoft.com/office/powerpoint/2010/main" val="8905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Úteis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8112616" cy="4351338"/>
          </a:xfrm>
        </p:spPr>
        <p:txBody>
          <a:bodyPr/>
          <a:lstStyle/>
          <a:p>
            <a:r>
              <a:rPr lang="pt-BR" dirty="0" smtClean="0"/>
              <a:t>Sistema de </a:t>
            </a:r>
            <a:r>
              <a:rPr lang="pt-BR" dirty="0"/>
              <a:t>Wiki Interno -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sistemas.ufpi.br/wiki/doku.php</a:t>
            </a:r>
            <a:endParaRPr lang="pt-BR" dirty="0" smtClean="0"/>
          </a:p>
          <a:p>
            <a:r>
              <a:rPr lang="pt-BR" dirty="0" smtClean="0"/>
              <a:t>Wiki </a:t>
            </a:r>
            <a:r>
              <a:rPr lang="pt-BR" dirty="0"/>
              <a:t>dos Sistemas SIG - </a:t>
            </a:r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www.info.ufrn.br/wikisistemas/doku.php</a:t>
            </a:r>
            <a:endParaRPr lang="pt-BR" dirty="0" smtClean="0"/>
          </a:p>
          <a:p>
            <a:r>
              <a:rPr lang="pt-BR" dirty="0"/>
              <a:t>SIGAA - </a:t>
            </a:r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www.info.ufrn.br/wikisistemas/doku.php?id=suporte:sigaa:visao_geral</a:t>
            </a:r>
            <a:endParaRPr lang="pt-BR" dirty="0" smtClean="0"/>
          </a:p>
          <a:p>
            <a:r>
              <a:rPr lang="pt-BR" dirty="0"/>
              <a:t>SIPAC - </a:t>
            </a:r>
            <a:r>
              <a:rPr lang="pt-BR" dirty="0">
                <a:hlinkClick r:id="rId5"/>
              </a:rPr>
              <a:t>http://</a:t>
            </a:r>
            <a:r>
              <a:rPr lang="pt-BR" dirty="0" smtClean="0">
                <a:hlinkClick r:id="rId5"/>
              </a:rPr>
              <a:t>www.info.ufrn.br/wikisistemas/doku.php?id=suporte:sipac:visao_geral</a:t>
            </a:r>
            <a:endParaRPr lang="pt-BR" dirty="0" smtClean="0"/>
          </a:p>
          <a:p>
            <a:r>
              <a:rPr lang="pt-BR" dirty="0"/>
              <a:t>SIGRH - </a:t>
            </a:r>
            <a:r>
              <a:rPr lang="pt-BR" dirty="0">
                <a:hlinkClick r:id="rId6"/>
              </a:rPr>
              <a:t>http://</a:t>
            </a:r>
            <a:r>
              <a:rPr lang="pt-BR" dirty="0" smtClean="0">
                <a:hlinkClick r:id="rId6"/>
              </a:rPr>
              <a:t>www.info.ufrn.br/wikisistemas/doku.php?id=suporte:sigrh:visao_geral</a:t>
            </a:r>
            <a:endParaRPr lang="pt-BR" dirty="0" smtClean="0"/>
          </a:p>
          <a:p>
            <a:r>
              <a:rPr lang="pt-BR" dirty="0" err="1" smtClean="0"/>
              <a:t>Redmine</a:t>
            </a:r>
            <a:r>
              <a:rPr lang="pt-BR" dirty="0"/>
              <a:t> - </a:t>
            </a:r>
            <a:r>
              <a:rPr lang="pt-BR" dirty="0">
                <a:hlinkClick r:id="rId7"/>
              </a:rPr>
              <a:t>http://redminedes.ufpi.br/redmine</a:t>
            </a:r>
            <a:r>
              <a:rPr lang="pt-BR" dirty="0" smtClean="0">
                <a:hlinkClick r:id="rId7"/>
              </a:rPr>
              <a:t>/</a:t>
            </a:r>
            <a:r>
              <a:rPr lang="pt-BR" dirty="0" smtClean="0"/>
              <a:t> - Administrador</a:t>
            </a:r>
            <a:r>
              <a:rPr lang="pt-BR" dirty="0"/>
              <a:t>: </a:t>
            </a:r>
            <a:r>
              <a:rPr lang="pt-BR" dirty="0" smtClean="0">
                <a:hlinkClick r:id="rId8"/>
              </a:rPr>
              <a:t>italberto@ufpi.edu.br</a:t>
            </a:r>
            <a:endParaRPr lang="pt-BR" dirty="0" smtClean="0"/>
          </a:p>
          <a:p>
            <a:r>
              <a:rPr lang="pt-BR" dirty="0" err="1" smtClean="0"/>
              <a:t>Kanbanize</a:t>
            </a:r>
            <a:r>
              <a:rPr lang="pt-BR" dirty="0"/>
              <a:t> - </a:t>
            </a:r>
            <a:r>
              <a:rPr lang="pt-BR" dirty="0">
                <a:hlinkClick r:id="rId9"/>
              </a:rPr>
              <a:t>https://</a:t>
            </a:r>
            <a:r>
              <a:rPr lang="pt-BR" dirty="0" smtClean="0">
                <a:hlinkClick r:id="rId9"/>
              </a:rPr>
              <a:t>kanbanize.com</a:t>
            </a:r>
            <a:r>
              <a:rPr lang="pt-BR" dirty="0" smtClean="0"/>
              <a:t> – Administrador: armando@ufpi.edu.br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07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pt-BR" dirty="0" smtClean="0">
                <a:solidFill>
                  <a:srgbClr val="FFFFFF"/>
                </a:solidFill>
              </a:rPr>
              <a:t>Regimento interno do NTI</a:t>
            </a:r>
            <a:br>
              <a:rPr lang="pt-BR" dirty="0" smtClean="0">
                <a:solidFill>
                  <a:srgbClr val="FFFFFF"/>
                </a:solidFill>
              </a:rPr>
            </a:br>
            <a:r>
              <a:rPr lang="pt-BR" sz="2000" dirty="0">
                <a:solidFill>
                  <a:srgbClr val="FFFFFF"/>
                </a:solidFill>
              </a:rPr>
              <a:t>Segundo a Sessão IV – Cabe a Coordenação de Sistemas</a:t>
            </a:r>
            <a:endParaRPr lang="pt-BR" sz="2000" dirty="0" smtClean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786" cy="4448175"/>
          </a:xfrm>
        </p:spPr>
        <p:txBody>
          <a:bodyPr>
            <a:normAutofit fontScale="85000" lnSpcReduction="10000"/>
          </a:bodyPr>
          <a:lstStyle/>
          <a:p>
            <a:r>
              <a:rPr lang="pt-BR" dirty="0">
                <a:solidFill>
                  <a:srgbClr val="7F7F7F"/>
                </a:solidFill>
              </a:rPr>
              <a:t>VII. Auxiliar o planejamento, especificação e detalhamento de contratação de serviços para a UFPI, relacionados às atribuições da coordenação;</a:t>
            </a:r>
          </a:p>
          <a:p>
            <a:r>
              <a:rPr lang="pt-BR" dirty="0">
                <a:solidFill>
                  <a:srgbClr val="7F7F7F"/>
                </a:solidFill>
              </a:rPr>
              <a:t>VIII. Acompanhar e controlar a execução de contratos terceirizados referentes às atribuições da coordenação, emitindo relatórios periódicos à direção;</a:t>
            </a:r>
          </a:p>
          <a:p>
            <a:r>
              <a:rPr lang="pt-BR" dirty="0">
                <a:solidFill>
                  <a:srgbClr val="7F7F7F"/>
                </a:solidFill>
              </a:rPr>
              <a:t>IX. Coordenar as atividades relacionadas ao atendimento ao usuário, no que se refere aos serviços providos pelo NTI;</a:t>
            </a:r>
          </a:p>
          <a:p>
            <a:r>
              <a:rPr lang="pt-BR" dirty="0">
                <a:solidFill>
                  <a:srgbClr val="7F7F7F"/>
                </a:solidFill>
              </a:rPr>
              <a:t>X. Disponibilizar para a comunidade as informações atualizadas dos serviços da coordenação;</a:t>
            </a:r>
          </a:p>
          <a:p>
            <a:r>
              <a:rPr lang="pt-BR" dirty="0">
                <a:solidFill>
                  <a:srgbClr val="7F7F7F"/>
                </a:solidFill>
              </a:rPr>
              <a:t>XI. Assessorar o Diretor nos assuntos relacionados a Sistemas, auxiliando-o na tarefa de coordenar e superintender os trabalhos das diversas áreas do Núcleo;</a:t>
            </a:r>
          </a:p>
          <a:p>
            <a:r>
              <a:rPr lang="pt-BR" dirty="0">
                <a:solidFill>
                  <a:srgbClr val="7F7F7F"/>
                </a:solidFill>
              </a:rPr>
              <a:t>XII. Definir, viabilizar, executar e avaliar o plano anual de capacitação para a coordenação, em conjunto com os seus integrantes.</a:t>
            </a:r>
          </a:p>
          <a:p>
            <a:r>
              <a:rPr lang="pt-BR" dirty="0">
                <a:solidFill>
                  <a:srgbClr val="7F7F7F"/>
                </a:solidFill>
              </a:rPr>
              <a:t>XIII. Desempenhar outras atividades correlatas atribuídas pelo Diretor.</a:t>
            </a:r>
            <a:endParaRPr lang="pt-BR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51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pt-BR" dirty="0" smtClean="0">
                <a:solidFill>
                  <a:srgbClr val="FFFFFF"/>
                </a:solidFill>
              </a:rPr>
              <a:t>Regimento interno do NTI</a:t>
            </a:r>
            <a:br>
              <a:rPr lang="pt-BR" dirty="0" smtClean="0">
                <a:solidFill>
                  <a:srgbClr val="FFFFFF"/>
                </a:solidFill>
              </a:rPr>
            </a:br>
            <a:r>
              <a:rPr lang="pt-BR" sz="2000" dirty="0">
                <a:solidFill>
                  <a:srgbClr val="FFFFFF"/>
                </a:solidFill>
              </a:rPr>
              <a:t>Segundo a Sessão IV – Cabe a </a:t>
            </a:r>
            <a:r>
              <a:rPr lang="pt-BR" sz="2000" dirty="0" smtClean="0">
                <a:solidFill>
                  <a:srgbClr val="FFFFFF"/>
                </a:solidFill>
              </a:rPr>
              <a:t>Divisão de 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786" cy="444817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7F7F7F"/>
                </a:solidFill>
              </a:rPr>
              <a:t>Art. 18º - A </a:t>
            </a:r>
            <a:r>
              <a:rPr lang="pt-BR" sz="1800" b="1" dirty="0">
                <a:solidFill>
                  <a:srgbClr val="7F7F7F"/>
                </a:solidFill>
              </a:rPr>
              <a:t>Divisão de Desenvolvimento</a:t>
            </a:r>
            <a:r>
              <a:rPr lang="pt-BR" dirty="0">
                <a:solidFill>
                  <a:srgbClr val="7F7F7F"/>
                </a:solidFill>
              </a:rPr>
              <a:t> está subordinada à Coordenação de Sistemas e tem como objetivo operacionalizar o desenvolvimento e manutenção de sistemas da instituição. Compete à Divisão:</a:t>
            </a:r>
          </a:p>
          <a:p>
            <a:r>
              <a:rPr lang="pt-BR" dirty="0">
                <a:solidFill>
                  <a:srgbClr val="7F7F7F"/>
                </a:solidFill>
              </a:rPr>
              <a:t>I. Especificar, desenvolver, testar, documentar, instalar e manter sistemas de informação, seguindo um processo definido pela Coordenação;</a:t>
            </a:r>
          </a:p>
          <a:p>
            <a:r>
              <a:rPr lang="pt-BR" dirty="0">
                <a:solidFill>
                  <a:srgbClr val="7F7F7F"/>
                </a:solidFill>
              </a:rPr>
              <a:t>II. Administrar os sistemas de informação instalados, inclusive os bancos de dados administrativos;</a:t>
            </a:r>
          </a:p>
          <a:p>
            <a:r>
              <a:rPr lang="pt-BR" dirty="0">
                <a:solidFill>
                  <a:srgbClr val="7F7F7F"/>
                </a:solidFill>
              </a:rPr>
              <a:t>III. outras atividades correlatas atribuídas pelo Coordenador de Sistemas;</a:t>
            </a:r>
          </a:p>
          <a:p>
            <a:r>
              <a:rPr lang="pt-BR" dirty="0">
                <a:solidFill>
                  <a:srgbClr val="7F7F7F"/>
                </a:solidFill>
              </a:rPr>
              <a:t>IV. Sugerir a contratação de serviços e aquisição de equipamentos para melhorar os serviços prestados pela </a:t>
            </a:r>
            <a:r>
              <a:rPr lang="pt-BR" dirty="0" smtClean="0">
                <a:solidFill>
                  <a:srgbClr val="7F7F7F"/>
                </a:solidFill>
              </a:rPr>
              <a:t>divisão</a:t>
            </a:r>
            <a:endParaRPr lang="pt-BR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04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pt-BR" dirty="0" smtClean="0">
                <a:solidFill>
                  <a:srgbClr val="FFFFFF"/>
                </a:solidFill>
              </a:rPr>
              <a:t>Regimento interno do NTI</a:t>
            </a:r>
            <a:br>
              <a:rPr lang="pt-BR" dirty="0" smtClean="0">
                <a:solidFill>
                  <a:srgbClr val="FFFFFF"/>
                </a:solidFill>
              </a:rPr>
            </a:br>
            <a:r>
              <a:rPr lang="pt-BR" sz="2000" dirty="0">
                <a:solidFill>
                  <a:srgbClr val="FFFFFF"/>
                </a:solidFill>
              </a:rPr>
              <a:t>Segundo a Sessão IV – Cabe a </a:t>
            </a:r>
            <a:r>
              <a:rPr lang="pt-BR" sz="2000" dirty="0" smtClean="0">
                <a:solidFill>
                  <a:srgbClr val="FFFFFF"/>
                </a:solidFill>
              </a:rPr>
              <a:t>Divisão de Atendimento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786" cy="444817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7F7F7F"/>
                </a:solidFill>
              </a:rPr>
              <a:t>Art. 19° A </a:t>
            </a:r>
            <a:r>
              <a:rPr lang="pt-BR" sz="1800" b="1" dirty="0">
                <a:solidFill>
                  <a:srgbClr val="7F7F7F"/>
                </a:solidFill>
              </a:rPr>
              <a:t>Divisão de Atendimento ao Usuário </a:t>
            </a:r>
            <a:r>
              <a:rPr lang="pt-BR" dirty="0">
                <a:solidFill>
                  <a:srgbClr val="7F7F7F"/>
                </a:solidFill>
              </a:rPr>
              <a:t>recebe e cadastra dúvidas, reclamações e sugestões dos usuários sobre os serviços oferecidos pelo NTI. Compete à Divisão:</a:t>
            </a:r>
          </a:p>
          <a:p>
            <a:r>
              <a:rPr lang="pt-BR" dirty="0">
                <a:solidFill>
                  <a:srgbClr val="7F7F7F"/>
                </a:solidFill>
              </a:rPr>
              <a:t>I. Receber as solicitações dos usuários da UFPI, resolvendo de imediato quando possível;</a:t>
            </a:r>
          </a:p>
          <a:p>
            <a:r>
              <a:rPr lang="pt-BR" dirty="0">
                <a:solidFill>
                  <a:srgbClr val="7F7F7F"/>
                </a:solidFill>
              </a:rPr>
              <a:t>II. Cadastrar as dúvidas, reclamações e sugestões dos usuários relativo aos serviços oferecidos pelo NTI;</a:t>
            </a:r>
          </a:p>
          <a:p>
            <a:r>
              <a:rPr lang="pt-BR" dirty="0">
                <a:solidFill>
                  <a:srgbClr val="7F7F7F"/>
                </a:solidFill>
              </a:rPr>
              <a:t>III. Repassar os problemas não resolvidos para as Divisões e órgãos capazes de tratá-los;</a:t>
            </a:r>
          </a:p>
          <a:p>
            <a:r>
              <a:rPr lang="pt-BR" dirty="0">
                <a:solidFill>
                  <a:srgbClr val="7F7F7F"/>
                </a:solidFill>
              </a:rPr>
              <a:t>IV. Desenvolver e manter, em conjunto com os setores específicos, manuais e guias dos serviços prestados pelo NTI;</a:t>
            </a:r>
          </a:p>
          <a:p>
            <a:r>
              <a:rPr lang="pt-BR" dirty="0">
                <a:solidFill>
                  <a:srgbClr val="7F7F7F"/>
                </a:solidFill>
              </a:rPr>
              <a:t>V. Identificar, documentar e divulgar à comunidade universitária soluções para problemas recorrentes;</a:t>
            </a:r>
          </a:p>
          <a:p>
            <a:endParaRPr lang="pt-BR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03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pt-BR" dirty="0" smtClean="0">
                <a:solidFill>
                  <a:srgbClr val="FFFFFF"/>
                </a:solidFill>
              </a:rPr>
              <a:t>Regimento interno do NTI</a:t>
            </a:r>
            <a:br>
              <a:rPr lang="pt-BR" dirty="0" smtClean="0">
                <a:solidFill>
                  <a:srgbClr val="FFFFFF"/>
                </a:solidFill>
              </a:rPr>
            </a:br>
            <a:r>
              <a:rPr lang="pt-BR" sz="2000" dirty="0">
                <a:solidFill>
                  <a:srgbClr val="FFFFFF"/>
                </a:solidFill>
              </a:rPr>
              <a:t>Segundo a Sessão IV – Cabe a </a:t>
            </a:r>
            <a:r>
              <a:rPr lang="pt-BR" sz="2000" dirty="0" smtClean="0">
                <a:solidFill>
                  <a:srgbClr val="FFFFFF"/>
                </a:solidFill>
              </a:rPr>
              <a:t>Divisão de Atendimento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786" cy="444817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7F7F7F"/>
                </a:solidFill>
              </a:rPr>
              <a:t>VI. Elaborar periodicamente, ou sempre que requisitado, relatórios sobre os atendimentos realizados;</a:t>
            </a:r>
          </a:p>
          <a:p>
            <a:r>
              <a:rPr lang="pt-BR" dirty="0">
                <a:solidFill>
                  <a:srgbClr val="7F7F7F"/>
                </a:solidFill>
              </a:rPr>
              <a:t>VII. Reunir-se com os Chefes de Divisões, Coordenadores e com o Diretor regularmente para manter uma base de informações atualizada sobre os serviços oferecidos pelo NTI;</a:t>
            </a:r>
          </a:p>
          <a:p>
            <a:r>
              <a:rPr lang="pt-BR" dirty="0">
                <a:solidFill>
                  <a:srgbClr val="7F7F7F"/>
                </a:solidFill>
              </a:rPr>
              <a:t>VIII. Sugerir a contratação de serviços e aquisição de equipamentos para melhorar os serviços prestados pela divisão;</a:t>
            </a:r>
          </a:p>
          <a:p>
            <a:r>
              <a:rPr lang="pt-BR" dirty="0">
                <a:solidFill>
                  <a:srgbClr val="7F7F7F"/>
                </a:solidFill>
              </a:rPr>
              <a:t>IX. Desenvolver outras atividades correlatas atribuídas pelo Coordenador.</a:t>
            </a:r>
          </a:p>
        </p:txBody>
      </p:sp>
    </p:spTree>
    <p:extLst>
      <p:ext uri="{BB962C8B-B14F-4D97-AF65-F5344CB8AC3E}">
        <p14:creationId xmlns:p14="http://schemas.microsoft.com/office/powerpoint/2010/main" val="3735893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básico de trabalho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6122" r="3169" b="34529"/>
          <a:stretch>
            <a:fillRect/>
          </a:stretch>
        </p:blipFill>
        <p:spPr bwMode="auto">
          <a:xfrm>
            <a:off x="2326872" y="2498278"/>
            <a:ext cx="1944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41"/>
          <a:stretch>
            <a:fillRect/>
          </a:stretch>
        </p:blipFill>
        <p:spPr bwMode="auto">
          <a:xfrm>
            <a:off x="4882747" y="2547491"/>
            <a:ext cx="13144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" t="6213" r="4280" b="28030"/>
          <a:stretch>
            <a:fillRect/>
          </a:stretch>
        </p:blipFill>
        <p:spPr bwMode="auto">
          <a:xfrm>
            <a:off x="6540097" y="2434778"/>
            <a:ext cx="181451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0"/>
          <a:stretch>
            <a:fillRect/>
          </a:stretch>
        </p:blipFill>
        <p:spPr bwMode="auto">
          <a:xfrm>
            <a:off x="6381347" y="3471416"/>
            <a:ext cx="19939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5"/>
          <a:stretch>
            <a:fillRect/>
          </a:stretch>
        </p:blipFill>
        <p:spPr bwMode="auto">
          <a:xfrm>
            <a:off x="4662084" y="4573141"/>
            <a:ext cx="13938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22" y="4427091"/>
            <a:ext cx="21097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787122" y="2884041"/>
            <a:ext cx="458787" cy="0"/>
          </a:xfrm>
          <a:prstGeom prst="line">
            <a:avLst/>
          </a:prstGeom>
          <a:noFill/>
          <a:ln w="3816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4465234" y="2818953"/>
            <a:ext cx="327025" cy="1588"/>
          </a:xfrm>
          <a:prstGeom prst="line">
            <a:avLst/>
          </a:prstGeom>
          <a:noFill/>
          <a:ln w="3816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7381472" y="4184203"/>
            <a:ext cx="1587" cy="260350"/>
          </a:xfrm>
          <a:prstGeom prst="line">
            <a:avLst/>
          </a:prstGeom>
          <a:noFill/>
          <a:ln w="3816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H="1">
            <a:off x="5900334" y="5025578"/>
            <a:ext cx="396875" cy="1588"/>
          </a:xfrm>
          <a:prstGeom prst="line">
            <a:avLst/>
          </a:prstGeom>
          <a:noFill/>
          <a:ln w="3816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4139797" y="5025578"/>
            <a:ext cx="396875" cy="1588"/>
          </a:xfrm>
          <a:prstGeom prst="line">
            <a:avLst/>
          </a:prstGeom>
          <a:noFill/>
          <a:ln w="3816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 flipV="1">
            <a:off x="1547409" y="4893816"/>
            <a:ext cx="393700" cy="47625"/>
          </a:xfrm>
          <a:prstGeom prst="line">
            <a:avLst/>
          </a:prstGeom>
          <a:noFill/>
          <a:ln w="3816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7" y="4249291"/>
            <a:ext cx="127952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2"/>
          <a:stretch>
            <a:fillRect/>
          </a:stretch>
        </p:blipFill>
        <p:spPr bwMode="auto">
          <a:xfrm>
            <a:off x="482197" y="2295078"/>
            <a:ext cx="13589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Imagem 21" descr="iteraçã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09" y="4568378"/>
            <a:ext cx="1971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22"/>
          <p:cNvSpPr txBox="1">
            <a:spLocks noChangeArrowheads="1"/>
          </p:cNvSpPr>
          <p:nvPr/>
        </p:nvSpPr>
        <p:spPr bwMode="auto">
          <a:xfrm>
            <a:off x="604434" y="1853753"/>
            <a:ext cx="112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dirty="0"/>
              <a:t>Proposta </a:t>
            </a:r>
          </a:p>
          <a:p>
            <a:pPr eaLnBrk="1" hangingPunct="1"/>
            <a:r>
              <a:rPr lang="pt-BR" altLang="pt-BR" sz="1400" dirty="0"/>
              <a:t>de Trabalho</a:t>
            </a:r>
          </a:p>
        </p:txBody>
      </p:sp>
      <p:sp>
        <p:nvSpPr>
          <p:cNvPr id="20" name="CaixaDeTexto 23"/>
          <p:cNvSpPr txBox="1">
            <a:spLocks noChangeArrowheads="1"/>
          </p:cNvSpPr>
          <p:nvPr/>
        </p:nvSpPr>
        <p:spPr bwMode="auto">
          <a:xfrm>
            <a:off x="2604684" y="1782316"/>
            <a:ext cx="1428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dirty="0" smtClean="0"/>
              <a:t>Observação </a:t>
            </a:r>
            <a:r>
              <a:rPr lang="pt-BR" altLang="pt-BR" sz="1400" dirty="0"/>
              <a:t>e </a:t>
            </a:r>
            <a:r>
              <a:rPr lang="pt-BR" altLang="pt-BR" sz="1400" dirty="0" smtClean="0"/>
              <a:t>Mapeamento das Demandas</a:t>
            </a:r>
            <a:endParaRPr lang="pt-BR" altLang="pt-BR" sz="1400" dirty="0"/>
          </a:p>
        </p:txBody>
      </p:sp>
      <p:sp>
        <p:nvSpPr>
          <p:cNvPr id="21" name="CaixaDeTexto 24"/>
          <p:cNvSpPr txBox="1">
            <a:spLocks noChangeArrowheads="1"/>
          </p:cNvSpPr>
          <p:nvPr/>
        </p:nvSpPr>
        <p:spPr bwMode="auto">
          <a:xfrm>
            <a:off x="4890684" y="1853753"/>
            <a:ext cx="1428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dirty="0"/>
              <a:t>Registrar , Tabular as </a:t>
            </a:r>
            <a:r>
              <a:rPr lang="pt-BR" altLang="pt-BR" sz="1200" dirty="0" smtClean="0"/>
              <a:t>Observações,  Mapeamentos e demandas</a:t>
            </a:r>
            <a:endParaRPr lang="pt-BR" altLang="pt-BR" sz="1200" dirty="0"/>
          </a:p>
        </p:txBody>
      </p:sp>
      <p:sp>
        <p:nvSpPr>
          <p:cNvPr id="22" name="CaixaDeTexto 25"/>
          <p:cNvSpPr txBox="1">
            <a:spLocks noChangeArrowheads="1"/>
          </p:cNvSpPr>
          <p:nvPr/>
        </p:nvSpPr>
        <p:spPr bwMode="auto">
          <a:xfrm>
            <a:off x="6748059" y="1425128"/>
            <a:ext cx="1428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dirty="0"/>
              <a:t>Apresentar e Expor </a:t>
            </a:r>
            <a:r>
              <a:rPr lang="pt-BR" altLang="pt-BR" sz="1400" dirty="0" smtClean="0"/>
              <a:t>ao Time o </a:t>
            </a:r>
            <a:r>
              <a:rPr lang="pt-BR" altLang="pt-BR" sz="1400" dirty="0"/>
              <a:t>Diagnóstico a Gestão</a:t>
            </a:r>
          </a:p>
        </p:txBody>
      </p:sp>
      <p:sp>
        <p:nvSpPr>
          <p:cNvPr id="23" name="CaixaDeTexto 26"/>
          <p:cNvSpPr txBox="1">
            <a:spLocks noChangeArrowheads="1"/>
          </p:cNvSpPr>
          <p:nvPr/>
        </p:nvSpPr>
        <p:spPr bwMode="auto">
          <a:xfrm>
            <a:off x="7962497" y="3458477"/>
            <a:ext cx="11943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dirty="0"/>
              <a:t>Propor </a:t>
            </a:r>
          </a:p>
          <a:p>
            <a:pPr eaLnBrk="1" hangingPunct="1"/>
            <a:r>
              <a:rPr lang="pt-BR" altLang="pt-BR" sz="1400" dirty="0" smtClean="0"/>
              <a:t>Tarefas e Distribuição</a:t>
            </a:r>
            <a:endParaRPr lang="pt-BR" altLang="pt-BR" sz="1400" dirty="0"/>
          </a:p>
        </p:txBody>
      </p:sp>
      <p:sp>
        <p:nvSpPr>
          <p:cNvPr id="24" name="CaixaDeTexto 27"/>
          <p:cNvSpPr txBox="1">
            <a:spLocks noChangeArrowheads="1"/>
          </p:cNvSpPr>
          <p:nvPr/>
        </p:nvSpPr>
        <p:spPr bwMode="auto">
          <a:xfrm>
            <a:off x="6676622" y="563994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Ciclo Mensal de Atividades</a:t>
            </a:r>
          </a:p>
        </p:txBody>
      </p:sp>
      <p:sp>
        <p:nvSpPr>
          <p:cNvPr id="25" name="CaixaDeTexto 28"/>
          <p:cNvSpPr txBox="1">
            <a:spLocks noChangeArrowheads="1"/>
          </p:cNvSpPr>
          <p:nvPr/>
        </p:nvSpPr>
        <p:spPr bwMode="auto">
          <a:xfrm>
            <a:off x="4676372" y="5425628"/>
            <a:ext cx="1428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dirty="0"/>
              <a:t>Pacote </a:t>
            </a:r>
            <a:r>
              <a:rPr lang="pt-BR" altLang="pt-BR" sz="1400" dirty="0" smtClean="0"/>
              <a:t>de Trabalho Definido</a:t>
            </a:r>
            <a:endParaRPr lang="pt-BR" altLang="pt-BR" sz="1400" dirty="0"/>
          </a:p>
        </p:txBody>
      </p:sp>
      <p:sp>
        <p:nvSpPr>
          <p:cNvPr id="26" name="CaixaDeTexto 29"/>
          <p:cNvSpPr txBox="1">
            <a:spLocks noChangeArrowheads="1"/>
          </p:cNvSpPr>
          <p:nvPr/>
        </p:nvSpPr>
        <p:spPr bwMode="auto">
          <a:xfrm>
            <a:off x="2033184" y="5711378"/>
            <a:ext cx="21431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dirty="0"/>
              <a:t>Apresentar  Atividades  Realizadas e Progresso das Mesmas</a:t>
            </a:r>
          </a:p>
        </p:txBody>
      </p:sp>
      <p:sp>
        <p:nvSpPr>
          <p:cNvPr id="27" name="CaixaDeTexto 30"/>
          <p:cNvSpPr txBox="1">
            <a:spLocks noChangeArrowheads="1"/>
          </p:cNvSpPr>
          <p:nvPr/>
        </p:nvSpPr>
        <p:spPr bwMode="auto">
          <a:xfrm>
            <a:off x="532997" y="5711378"/>
            <a:ext cx="13096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Preparar </a:t>
            </a:r>
          </a:p>
          <a:p>
            <a:pPr eaLnBrk="1" hangingPunct="1"/>
            <a:r>
              <a:rPr lang="pt-BR" altLang="pt-BR" sz="1400"/>
              <a:t>Atividades do </a:t>
            </a:r>
          </a:p>
          <a:p>
            <a:pPr eaLnBrk="1" hangingPunct="1"/>
            <a:r>
              <a:rPr lang="pt-BR" altLang="pt-BR" sz="1400"/>
              <a:t>Mês Seguinte</a:t>
            </a: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V="1">
            <a:off x="1101376" y="3347569"/>
            <a:ext cx="1588" cy="660400"/>
          </a:xfrm>
          <a:prstGeom prst="line">
            <a:avLst/>
          </a:prstGeom>
          <a:noFill/>
          <a:ln w="3816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29" name="Espaço Reservado para Conteúdo 2"/>
          <p:cNvSpPr>
            <a:spLocks noGrp="1"/>
          </p:cNvSpPr>
          <p:nvPr>
            <p:ph idx="1"/>
          </p:nvPr>
        </p:nvSpPr>
        <p:spPr>
          <a:xfrm>
            <a:off x="9454692" y="1682036"/>
            <a:ext cx="2617728" cy="4448175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7F7F7F"/>
                </a:solidFill>
              </a:rPr>
              <a:t>- O Ciclo de Trabalho poderá ser semanal, quinzenal ou mensal. </a:t>
            </a:r>
          </a:p>
          <a:p>
            <a:r>
              <a:rPr lang="pt-BR" dirty="0" smtClean="0">
                <a:solidFill>
                  <a:srgbClr val="7F7F7F"/>
                </a:solidFill>
              </a:rPr>
              <a:t>- O mais importante é manter os colaboradores focados em seu pacote de trabalho.</a:t>
            </a:r>
          </a:p>
          <a:p>
            <a:r>
              <a:rPr lang="pt-BR" dirty="0" smtClean="0">
                <a:solidFill>
                  <a:srgbClr val="7F7F7F"/>
                </a:solidFill>
              </a:rPr>
              <a:t>- Podem ocorrer reuniões semanais para acompanhamento e ajustes.</a:t>
            </a:r>
          </a:p>
        </p:txBody>
      </p:sp>
    </p:spTree>
    <p:extLst>
      <p:ext uri="{BB962C8B-B14F-4D97-AF65-F5344CB8AC3E}">
        <p14:creationId xmlns:p14="http://schemas.microsoft.com/office/powerpoint/2010/main" val="1268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Interação com a Empresa Parceira (</a:t>
            </a:r>
            <a:r>
              <a:rPr lang="pt-BR" dirty="0" err="1" smtClean="0"/>
              <a:t>SigSoftware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Contrato 50/2013. Vigência Out/2013 até Dez/2016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Mensalmente </a:t>
            </a:r>
            <a:r>
              <a:rPr lang="pt-BR" dirty="0"/>
              <a:t>são definidas </a:t>
            </a:r>
            <a:r>
              <a:rPr lang="pt-BR" dirty="0" smtClean="0"/>
              <a:t>tarefas </a:t>
            </a:r>
            <a:r>
              <a:rPr lang="pt-BR" dirty="0"/>
              <a:t>junto a Empresa parceira </a:t>
            </a:r>
            <a:r>
              <a:rPr lang="pt-BR" dirty="0" err="1"/>
              <a:t>SigSoftware</a:t>
            </a:r>
            <a:r>
              <a:rPr lang="pt-BR" dirty="0"/>
              <a:t> para prestar serviços referentes a: </a:t>
            </a:r>
            <a:endParaRPr lang="pt-BR" dirty="0" smtClean="0"/>
          </a:p>
          <a:p>
            <a:pPr marL="971550" lvl="1" indent="-285750">
              <a:buFontTx/>
              <a:buChar char="-"/>
            </a:pPr>
            <a:r>
              <a:rPr lang="pt-BR" dirty="0"/>
              <a:t>Ordem de serviço para Sustentação SIPAC, SIGAA, SIGRH e SIGADMIN e Suporte </a:t>
            </a:r>
            <a:r>
              <a:rPr lang="pt-BR" dirty="0" smtClean="0"/>
              <a:t>Técnico</a:t>
            </a:r>
          </a:p>
          <a:p>
            <a:pPr marL="971550" lvl="1" indent="-285750">
              <a:buFontTx/>
              <a:buChar char="-"/>
            </a:pPr>
            <a:r>
              <a:rPr lang="pt-BR" dirty="0"/>
              <a:t>Ordens de Serviço para Apoio a Implantação dos </a:t>
            </a:r>
            <a:r>
              <a:rPr lang="pt-BR" dirty="0" smtClean="0"/>
              <a:t>Módulos</a:t>
            </a:r>
          </a:p>
          <a:p>
            <a:pPr marL="971550" lvl="1" indent="-285750">
              <a:buFontTx/>
              <a:buChar char="-"/>
            </a:pPr>
            <a:r>
              <a:rPr lang="pt-BR" dirty="0"/>
              <a:t>Ordens de Serviço </a:t>
            </a:r>
            <a:r>
              <a:rPr lang="pt-BR" dirty="0" smtClean="0"/>
              <a:t>de Customização dos Módulos</a:t>
            </a:r>
          </a:p>
          <a:p>
            <a:pPr marL="971550" lvl="1" indent="-285750">
              <a:buFontTx/>
              <a:buChar char="-"/>
            </a:pPr>
            <a:r>
              <a:rPr lang="pt-BR" dirty="0"/>
              <a:t>Ordem de Serviço para Apoio Presencial (caso seja necessário</a:t>
            </a:r>
            <a:r>
              <a:rPr lang="pt-BR" dirty="0" smtClean="0"/>
              <a:t>). Limitado a 4 visitas por ano.</a:t>
            </a:r>
          </a:p>
          <a:p>
            <a:pPr marL="285750" indent="-285750">
              <a:buFontTx/>
              <a:buChar char="-"/>
            </a:pPr>
            <a:r>
              <a:rPr lang="pt-BR" dirty="0"/>
              <a:t>Detalhes operacionais e relatórios de cada Ordem de Serviço </a:t>
            </a:r>
            <a:r>
              <a:rPr lang="pt-BR" dirty="0" smtClean="0"/>
              <a:t>podem </a:t>
            </a:r>
            <a:r>
              <a:rPr lang="pt-BR" dirty="0"/>
              <a:t>ser encontradas na pasta compartilhada do </a:t>
            </a:r>
            <a:r>
              <a:rPr lang="pt-BR" dirty="0" err="1"/>
              <a:t>Dropbox</a:t>
            </a:r>
            <a:r>
              <a:rPr lang="pt-BR" dirty="0"/>
              <a:t> em</a:t>
            </a:r>
            <a:r>
              <a:rPr lang="pt-BR" dirty="0" smtClean="0"/>
              <a:t>:</a:t>
            </a:r>
          </a:p>
          <a:p>
            <a:pPr marL="971550" lvl="1" indent="-285750">
              <a:buFontTx/>
              <a:buChar char="-"/>
            </a:pPr>
            <a:r>
              <a:rPr lang="pt-BR" dirty="0" err="1"/>
              <a:t>Dropbox</a:t>
            </a:r>
            <a:r>
              <a:rPr lang="pt-BR" dirty="0"/>
              <a:t> -&gt; SIG -&gt; Ordens de Serviço -&gt; 2014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71" y="5362019"/>
            <a:ext cx="1790476" cy="10920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17" y="5332908"/>
            <a:ext cx="2388292" cy="1431701"/>
          </a:xfrm>
          <a:prstGeom prst="rect">
            <a:avLst/>
          </a:prstGeom>
        </p:spPr>
      </p:pic>
      <p:cxnSp>
        <p:nvCxnSpPr>
          <p:cNvPr id="7" name="Conector angulado 6"/>
          <p:cNvCxnSpPr/>
          <p:nvPr/>
        </p:nvCxnSpPr>
        <p:spPr>
          <a:xfrm flipV="1">
            <a:off x="8474299" y="5718220"/>
            <a:ext cx="579549" cy="33485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to PowerPoint_TP10292394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Bem-vindo ao PowerPoint</Template>
  <TotalTime>0</TotalTime>
  <Words>2246</Words>
  <Application>Microsoft Office PowerPoint</Application>
  <PresentationFormat>Widescreen</PresentationFormat>
  <Paragraphs>249</Paragraphs>
  <Slides>38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Calibri</vt:lpstr>
      <vt:lpstr>Segoe UI</vt:lpstr>
      <vt:lpstr>Segoe UI Light</vt:lpstr>
      <vt:lpstr>Welcome to PowerPoint_TP102923943</vt:lpstr>
      <vt:lpstr>Rotina de Trabalho da Coordenação de Sistemas – NTI – Versão 2.0 </vt:lpstr>
      <vt:lpstr>Coordenação de Sistemas</vt:lpstr>
      <vt:lpstr>Regimento interno do NTI Segundo a Sessão IV – Cabe a Coordenação de Sistemas</vt:lpstr>
      <vt:lpstr>Regimento interno do NTI Segundo a Sessão IV – Cabe a Coordenação de Sistemas</vt:lpstr>
      <vt:lpstr>Regimento interno do NTI Segundo a Sessão IV – Cabe a Divisão de Desenvolvimento</vt:lpstr>
      <vt:lpstr>Regimento interno do NTI Segundo a Sessão IV – Cabe a Divisão de Atendimento</vt:lpstr>
      <vt:lpstr>Regimento interno do NTI Segundo a Sessão IV – Cabe a Divisão de Atendimento</vt:lpstr>
      <vt:lpstr>Ciclo básico de trabalho</vt:lpstr>
      <vt:lpstr>Interação com a Empresa Parceira (SigSoftware)</vt:lpstr>
      <vt:lpstr>Gerenciar Ordens de Serviço</vt:lpstr>
      <vt:lpstr>Ciclo Básico de Implantação/Manutenção de Módulos</vt:lpstr>
      <vt:lpstr>Boas práticas observadas durante a Implantação</vt:lpstr>
      <vt:lpstr>Boas práticas observadas durante a Implantação</vt:lpstr>
      <vt:lpstr>Boas práticas observadas durante a Implantação</vt:lpstr>
      <vt:lpstr>Controle de Releases</vt:lpstr>
      <vt:lpstr>Boas práticas para o Controle de Releases</vt:lpstr>
      <vt:lpstr>Ferramentas de Gestão de Tickets</vt:lpstr>
      <vt:lpstr>Boas práticas para gestão de tickets</vt:lpstr>
      <vt:lpstr>Monitoramento das Instâncias SIG</vt:lpstr>
      <vt:lpstr>Módulos SIG Implantados e em Produção</vt:lpstr>
      <vt:lpstr>Módulos SIG em Homologação</vt:lpstr>
      <vt:lpstr>Administração dos Serviços do Site da UFPI</vt:lpstr>
      <vt:lpstr>Retomada da Implantação do Novo Site</vt:lpstr>
      <vt:lpstr>Administração dos Bancos de Dados dos Sistemas</vt:lpstr>
      <vt:lpstr>Avanços na Documentação de Rotinas Adm Banco </vt:lpstr>
      <vt:lpstr>Administração dos Servidores dos Sistemas</vt:lpstr>
      <vt:lpstr>Esquema de Comunicação</vt:lpstr>
      <vt:lpstr>Replanejamento 2015.2</vt:lpstr>
      <vt:lpstr>Replanejamento 2015.2</vt:lpstr>
      <vt:lpstr>Replanejamento 2015.2</vt:lpstr>
      <vt:lpstr>Replanejamento 2015.2</vt:lpstr>
      <vt:lpstr>Replanejamento 2015.2</vt:lpstr>
      <vt:lpstr>Replanejamento 2015.2</vt:lpstr>
      <vt:lpstr>Replanejamento 2015.2</vt:lpstr>
      <vt:lpstr>Replanejamento 2015.2</vt:lpstr>
      <vt:lpstr>Potenciais Clientes da Coordenação de Sistemas</vt:lpstr>
      <vt:lpstr>Colaboradores</vt:lpstr>
      <vt:lpstr>Referências Úteis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2014-07-28T12:44:55Z</dcterms:created>
  <dcterms:modified xsi:type="dcterms:W3CDTF">2015-11-19T15:37:41Z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